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0" r:id="rId4"/>
    <p:sldId id="258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1" r:id="rId14"/>
    <p:sldId id="259" r:id="rId15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4" d="100"/>
          <a:sy n="74" d="100"/>
        </p:scale>
        <p:origin x="-288" y="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A89E-C212-4C7F-ABC6-27198E923B15}" type="datetimeFigureOut">
              <a:rPr lang="hr-HR" smtClean="0"/>
              <a:pPr/>
              <a:t>23.9.2015.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0227-D21A-4687-BFEF-21364B580EE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A89E-C212-4C7F-ABC6-27198E923B15}" type="datetimeFigureOut">
              <a:rPr lang="hr-HR" smtClean="0"/>
              <a:pPr/>
              <a:t>23.9.2015.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0227-D21A-4687-BFEF-21364B580EE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A89E-C212-4C7F-ABC6-27198E923B15}" type="datetimeFigureOut">
              <a:rPr lang="hr-HR" smtClean="0"/>
              <a:pPr/>
              <a:t>23.9.2015.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0227-D21A-4687-BFEF-21364B580EE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A89E-C212-4C7F-ABC6-27198E923B15}" type="datetimeFigureOut">
              <a:rPr lang="hr-HR" smtClean="0"/>
              <a:pPr/>
              <a:t>23.9.2015.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0227-D21A-4687-BFEF-21364B580EE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A89E-C212-4C7F-ABC6-27198E923B15}" type="datetimeFigureOut">
              <a:rPr lang="hr-HR" smtClean="0"/>
              <a:pPr/>
              <a:t>23.9.2015.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0227-D21A-4687-BFEF-21364B580EE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A89E-C212-4C7F-ABC6-27198E923B15}" type="datetimeFigureOut">
              <a:rPr lang="hr-HR" smtClean="0"/>
              <a:pPr/>
              <a:t>23.9.2015.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0227-D21A-4687-BFEF-21364B580EE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A89E-C212-4C7F-ABC6-27198E923B15}" type="datetimeFigureOut">
              <a:rPr lang="hr-HR" smtClean="0"/>
              <a:pPr/>
              <a:t>23.9.2015.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0227-D21A-4687-BFEF-21364B580EE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A89E-C212-4C7F-ABC6-27198E923B15}" type="datetimeFigureOut">
              <a:rPr lang="hr-HR" smtClean="0"/>
              <a:pPr/>
              <a:t>23.9.2015.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0227-D21A-4687-BFEF-21364B580EE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A89E-C212-4C7F-ABC6-27198E923B15}" type="datetimeFigureOut">
              <a:rPr lang="hr-HR" smtClean="0"/>
              <a:pPr/>
              <a:t>23.9.2015.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0227-D21A-4687-BFEF-21364B580EE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A89E-C212-4C7F-ABC6-27198E923B15}" type="datetimeFigureOut">
              <a:rPr lang="hr-HR" smtClean="0"/>
              <a:pPr/>
              <a:t>23.9.2015.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0227-D21A-4687-BFEF-21364B580EE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A89E-C212-4C7F-ABC6-27198E923B15}" type="datetimeFigureOut">
              <a:rPr lang="hr-HR" smtClean="0"/>
              <a:pPr/>
              <a:t>23.9.2015.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0227-D21A-4687-BFEF-21364B580EE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AA89E-C212-4C7F-ABC6-27198E923B15}" type="datetimeFigureOut">
              <a:rPr lang="hr-HR" smtClean="0"/>
              <a:pPr/>
              <a:t>23.9.2015.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90227-D21A-4687-BFEF-21364B580EE2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64904"/>
            <a:ext cx="7772400" cy="144016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eTwinning projekt </a:t>
            </a:r>
            <a:br>
              <a:rPr lang="hr-HR" dirty="0" smtClean="0"/>
            </a:br>
            <a:r>
              <a:rPr lang="hr-HR" dirty="0" smtClean="0"/>
              <a:t>ACTION ENGLISH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hr-HR" dirty="0" smtClean="0"/>
              <a:t>Alenka Miljević</a:t>
            </a:r>
          </a:p>
          <a:p>
            <a:r>
              <a:rPr lang="hr-HR" dirty="0" smtClean="0"/>
              <a:t>Ines Sedlar</a:t>
            </a:r>
            <a:endParaRPr lang="hr-HR" dirty="0"/>
          </a:p>
        </p:txBody>
      </p:sp>
      <p:sp>
        <p:nvSpPr>
          <p:cNvPr id="4" name="Rezervirano mjesto podnožja 5"/>
          <p:cNvSpPr>
            <a:spLocks noGrp="1"/>
          </p:cNvSpPr>
          <p:nvPr>
            <p:ph type="ftr" sz="quarter" idx="11"/>
          </p:nvPr>
        </p:nvSpPr>
        <p:spPr>
          <a:xfrm>
            <a:off x="2843808" y="6237312"/>
            <a:ext cx="3175992" cy="484163"/>
          </a:xfrm>
        </p:spPr>
        <p:txBody>
          <a:bodyPr/>
          <a:lstStyle/>
          <a:p>
            <a:r>
              <a:rPr lang="hr-H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www.os-brace-radica-bracevic.skole.hr</a:t>
            </a:r>
            <a:endParaRPr lang="hr-H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2" descr="C:\Users\DARKO\Desktop\ELTA Beograd\Materijali za radionicu\etwinning slik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3672408" cy="24977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ARKO\Desktop\ALENKA\ELTA Beograd\Materijali za radionicu\My free time.png"/>
          <p:cNvPicPr>
            <a:picLocks noChangeAspect="1" noChangeArrowheads="1"/>
          </p:cNvPicPr>
          <p:nvPr/>
        </p:nvPicPr>
        <p:blipFill>
          <a:blip r:embed="rId2" cstate="print"/>
          <a:srcRect b="22719"/>
          <a:stretch>
            <a:fillRect/>
          </a:stretch>
        </p:blipFill>
        <p:spPr bwMode="auto">
          <a:xfrm>
            <a:off x="0" y="908720"/>
            <a:ext cx="9144000" cy="4673674"/>
          </a:xfrm>
          <a:prstGeom prst="rect">
            <a:avLst/>
          </a:prstGeom>
          <a:noFill/>
        </p:spPr>
      </p:pic>
      <p:sp>
        <p:nvSpPr>
          <p:cNvPr id="3" name="Rezervirano mjesto podnožja 5"/>
          <p:cNvSpPr>
            <a:spLocks noGrp="1"/>
          </p:cNvSpPr>
          <p:nvPr>
            <p:ph type="ftr" sz="quarter" idx="11"/>
          </p:nvPr>
        </p:nvSpPr>
        <p:spPr>
          <a:xfrm>
            <a:off x="2843808" y="6237312"/>
            <a:ext cx="3175992" cy="484163"/>
          </a:xfrm>
        </p:spPr>
        <p:txBody>
          <a:bodyPr/>
          <a:lstStyle/>
          <a:p>
            <a:r>
              <a:rPr lang="hr-H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www.os-brace-radica-bracevic.skole.hr</a:t>
            </a:r>
            <a:endParaRPr lang="hr-H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ARKO\Desktop\ALENKA\ELTA Beograd\Materijali za radionicu\The voice of autum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144000" cy="5826641"/>
          </a:xfrm>
          <a:prstGeom prst="rect">
            <a:avLst/>
          </a:prstGeom>
          <a:noFill/>
        </p:spPr>
      </p:pic>
      <p:sp>
        <p:nvSpPr>
          <p:cNvPr id="3" name="Rezervirano mjesto podnožja 5"/>
          <p:cNvSpPr>
            <a:spLocks noGrp="1"/>
          </p:cNvSpPr>
          <p:nvPr>
            <p:ph type="ftr" sz="quarter" idx="11"/>
          </p:nvPr>
        </p:nvSpPr>
        <p:spPr>
          <a:xfrm>
            <a:off x="2843808" y="6237312"/>
            <a:ext cx="3175992" cy="484163"/>
          </a:xfrm>
        </p:spPr>
        <p:txBody>
          <a:bodyPr/>
          <a:lstStyle/>
          <a:p>
            <a:r>
              <a:rPr lang="hr-H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www.os-brace-radica-bracevic.skole.hr</a:t>
            </a:r>
            <a:endParaRPr lang="hr-H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ARKO\Desktop\ALENKA\ACTION ENGLISH\2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5057775"/>
          </a:xfrm>
          <a:prstGeom prst="rect">
            <a:avLst/>
          </a:prstGeom>
          <a:noFill/>
        </p:spPr>
      </p:pic>
      <p:sp>
        <p:nvSpPr>
          <p:cNvPr id="3" name="Rezervirano mjesto podnožja 5"/>
          <p:cNvSpPr>
            <a:spLocks noGrp="1"/>
          </p:cNvSpPr>
          <p:nvPr>
            <p:ph type="ftr" sz="quarter" idx="11"/>
          </p:nvPr>
        </p:nvSpPr>
        <p:spPr>
          <a:xfrm>
            <a:off x="2843808" y="6237312"/>
            <a:ext cx="3175992" cy="484163"/>
          </a:xfrm>
        </p:spPr>
        <p:txBody>
          <a:bodyPr/>
          <a:lstStyle/>
          <a:p>
            <a:r>
              <a:rPr lang="hr-H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www.os-brace-radica-bracevic.skole.hr</a:t>
            </a:r>
            <a:endParaRPr lang="hr-H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8207" y="58614"/>
            <a:ext cx="6563072" cy="562074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Kratak video o projektu:</a:t>
            </a:r>
            <a:endParaRPr lang="hr-HR" dirty="0"/>
          </a:p>
        </p:txBody>
      </p:sp>
      <p:pic>
        <p:nvPicPr>
          <p:cNvPr id="4" name="Action English_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207" y="836712"/>
            <a:ext cx="9073691" cy="5040560"/>
          </a:xfrm>
        </p:spPr>
      </p:pic>
      <p:sp>
        <p:nvSpPr>
          <p:cNvPr id="5" name="TekstniOkvir 4"/>
          <p:cNvSpPr txBox="1"/>
          <p:nvPr/>
        </p:nvSpPr>
        <p:spPr>
          <a:xfrm>
            <a:off x="6300192" y="6093296"/>
            <a:ext cx="28017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smtClean="0"/>
              <a:t>AUTOR: INES SEDLAR</a:t>
            </a:r>
            <a:endParaRPr lang="hr-HR" sz="2200" dirty="0"/>
          </a:p>
        </p:txBody>
      </p:sp>
    </p:spTree>
    <p:extLst>
      <p:ext uri="{BB962C8B-B14F-4D97-AF65-F5344CB8AC3E}">
        <p14:creationId xmlns:p14="http://schemas.microsoft.com/office/powerpoint/2010/main" val="143829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hr-HR" dirty="0" smtClean="0"/>
          </a:p>
          <a:p>
            <a:pPr algn="ctr">
              <a:buNone/>
            </a:pPr>
            <a:endParaRPr lang="hr-HR" dirty="0" smtClean="0"/>
          </a:p>
          <a:p>
            <a:pPr algn="ctr">
              <a:buNone/>
            </a:pPr>
            <a:r>
              <a:rPr lang="hr-HR" sz="5400" dirty="0" smtClean="0"/>
              <a:t>Hvala na pažnji!</a:t>
            </a:r>
            <a:endParaRPr lang="hr-HR" sz="5400" dirty="0"/>
          </a:p>
        </p:txBody>
      </p:sp>
      <p:sp>
        <p:nvSpPr>
          <p:cNvPr id="4" name="Rezervirano mjesto podnožja 5"/>
          <p:cNvSpPr>
            <a:spLocks noGrp="1"/>
          </p:cNvSpPr>
          <p:nvPr>
            <p:ph type="ftr" sz="quarter" idx="11"/>
          </p:nvPr>
        </p:nvSpPr>
        <p:spPr>
          <a:xfrm>
            <a:off x="2843808" y="6237312"/>
            <a:ext cx="3175992" cy="484163"/>
          </a:xfrm>
        </p:spPr>
        <p:txBody>
          <a:bodyPr/>
          <a:lstStyle/>
          <a:p>
            <a:r>
              <a:rPr lang="hr-H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www.os-brace-radica-bracevic.skole.hr</a:t>
            </a:r>
            <a:endParaRPr lang="hr-H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OŠ braće Radića - Bračević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5159897" cy="3869923"/>
          </a:xfrm>
        </p:spPr>
      </p:pic>
      <p:sp>
        <p:nvSpPr>
          <p:cNvPr id="5" name="TekstniOkvir 4"/>
          <p:cNvSpPr txBox="1"/>
          <p:nvPr/>
        </p:nvSpPr>
        <p:spPr>
          <a:xfrm>
            <a:off x="5508104" y="1772816"/>
            <a:ext cx="34563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*Dalmatinska zagora u Splitsko-dalmatinskoj županiji</a:t>
            </a:r>
          </a:p>
          <a:p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>*brdsko-planinska škola</a:t>
            </a:r>
            <a:endParaRPr lang="hr-HR" dirty="0" smtClean="0"/>
          </a:p>
          <a:p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*40 km od Splita</a:t>
            </a:r>
            <a:br>
              <a:rPr lang="hr-HR" dirty="0" smtClean="0"/>
            </a:br>
            <a:endParaRPr lang="hr-HR" dirty="0" smtClean="0"/>
          </a:p>
          <a:p>
            <a:r>
              <a:rPr lang="hr-HR" dirty="0" smtClean="0"/>
              <a:t>*matična škola i 3 </a:t>
            </a:r>
            <a:r>
              <a:rPr lang="hr-HR" dirty="0" err="1" smtClean="0"/>
              <a:t>podružne</a:t>
            </a:r>
            <a:endParaRPr lang="hr-HR" dirty="0" smtClean="0"/>
          </a:p>
          <a:p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*ukupno:75 učenika</a:t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endParaRPr lang="hr-HR" dirty="0" smtClean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>
          <a:xfrm>
            <a:off x="2843808" y="6237312"/>
            <a:ext cx="3175992" cy="484163"/>
          </a:xfrm>
        </p:spPr>
        <p:txBody>
          <a:bodyPr/>
          <a:lstStyle/>
          <a:p>
            <a:r>
              <a:rPr lang="hr-H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www.os-brace-radica-bracevic.skole.hr</a:t>
            </a:r>
            <a:endParaRPr lang="hr-H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ARKO\Desktop\ALENKA\ACTION ENGLISH\action english post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ACTION ENGLISH</a:t>
            </a:r>
            <a:br>
              <a:rPr lang="hr-HR" dirty="0" smtClean="0"/>
            </a:br>
            <a:r>
              <a:rPr lang="hr-HR" dirty="0" smtClean="0"/>
              <a:t>2014./2015.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hr-HR" dirty="0" smtClean="0"/>
          </a:p>
          <a:p>
            <a:pPr>
              <a:buNone/>
            </a:pPr>
            <a:r>
              <a:rPr lang="hr-HR" dirty="0" smtClean="0"/>
              <a:t>CILJEVI: </a:t>
            </a:r>
            <a:br>
              <a:rPr lang="hr-HR" dirty="0" smtClean="0"/>
            </a:br>
            <a:r>
              <a:rPr lang="hr" dirty="0" smtClean="0"/>
              <a:t>Jačanje samopouzdanja i poboljšanje govorne komunikacije na engleskom jeziku, upoznavanje i povezivanje sa školama u Europi za primjenu znanja engleskog jezika u autentičnim situacijama.</a:t>
            </a:r>
            <a:endParaRPr lang="hr-HR" dirty="0" smtClean="0"/>
          </a:p>
          <a:p>
            <a:pPr>
              <a:buNone/>
            </a:pPr>
            <a:endParaRPr lang="hr-HR" dirty="0" smtClean="0"/>
          </a:p>
        </p:txBody>
      </p:sp>
      <p:sp>
        <p:nvSpPr>
          <p:cNvPr id="4" name="Rezervirano mjesto podnožja 5"/>
          <p:cNvSpPr>
            <a:spLocks noGrp="1"/>
          </p:cNvSpPr>
          <p:nvPr>
            <p:ph type="ftr" sz="quarter" idx="11"/>
          </p:nvPr>
        </p:nvSpPr>
        <p:spPr>
          <a:xfrm>
            <a:off x="2843808" y="6237312"/>
            <a:ext cx="3175992" cy="484163"/>
          </a:xfrm>
        </p:spPr>
        <p:txBody>
          <a:bodyPr/>
          <a:lstStyle/>
          <a:p>
            <a:r>
              <a:rPr lang="hr-H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www.os-brace-radica-bracevic.skole.hr</a:t>
            </a:r>
            <a:endParaRPr lang="hr-H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hr-HR" dirty="0" smtClean="0"/>
              <a:t>Rezultati: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hr-HR" dirty="0" smtClean="0"/>
              <a:t> 120 videa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hr-HR" dirty="0" smtClean="0"/>
              <a:t> 140 fotografija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hr-HR" dirty="0" smtClean="0"/>
              <a:t> Pripreme za nastavu s prijedlozima korištenja videa u nastavi engleskog jezika</a:t>
            </a:r>
          </a:p>
          <a:p>
            <a:pPr>
              <a:buNone/>
            </a:pPr>
            <a:endParaRPr lang="hr-HR" dirty="0"/>
          </a:p>
        </p:txBody>
      </p:sp>
      <p:sp>
        <p:nvSpPr>
          <p:cNvPr id="4" name="Rezervirano mjesto podnožja 5"/>
          <p:cNvSpPr>
            <a:spLocks noGrp="1"/>
          </p:cNvSpPr>
          <p:nvPr>
            <p:ph type="ftr" sz="quarter" idx="11"/>
          </p:nvPr>
        </p:nvSpPr>
        <p:spPr>
          <a:xfrm>
            <a:off x="2843808" y="6237312"/>
            <a:ext cx="3175992" cy="484163"/>
          </a:xfrm>
        </p:spPr>
        <p:txBody>
          <a:bodyPr/>
          <a:lstStyle/>
          <a:p>
            <a:r>
              <a:rPr lang="hr-H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www.os-brace-radica-bracevic.skole.hr</a:t>
            </a:r>
            <a:endParaRPr lang="hr-H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ARKO\Desktop\ALENKA\ELTA Beograd\Materijali za radionicu\Speaking selfi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0843"/>
            <a:ext cx="9288016" cy="66271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ARKO\Desktop\ALENKA\ELTA Beograd\Materijali za radionicu\My ways to schoo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065" y="908720"/>
            <a:ext cx="9169065" cy="5249738"/>
          </a:xfrm>
          <a:prstGeom prst="rect">
            <a:avLst/>
          </a:prstGeom>
          <a:noFill/>
        </p:spPr>
      </p:pic>
      <p:sp>
        <p:nvSpPr>
          <p:cNvPr id="3" name="Rezervirano mjesto podnožja 5"/>
          <p:cNvSpPr>
            <a:spLocks noGrp="1"/>
          </p:cNvSpPr>
          <p:nvPr>
            <p:ph type="ftr" sz="quarter" idx="11"/>
          </p:nvPr>
        </p:nvSpPr>
        <p:spPr>
          <a:xfrm>
            <a:off x="2843808" y="6237312"/>
            <a:ext cx="3175992" cy="484163"/>
          </a:xfrm>
        </p:spPr>
        <p:txBody>
          <a:bodyPr/>
          <a:lstStyle/>
          <a:p>
            <a:r>
              <a:rPr lang="hr-H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www.os-brace-radica-bracevic.skole.hr</a:t>
            </a:r>
            <a:endParaRPr lang="hr-H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ARKO\Desktop\ALENKA\ELTA Beograd\Materijali za radionicu\Lip Syn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5753796"/>
          </a:xfrm>
          <a:prstGeom prst="rect">
            <a:avLst/>
          </a:prstGeom>
          <a:noFill/>
        </p:spPr>
      </p:pic>
      <p:sp>
        <p:nvSpPr>
          <p:cNvPr id="3" name="Rezervirano mjesto podnožja 5"/>
          <p:cNvSpPr>
            <a:spLocks noGrp="1"/>
          </p:cNvSpPr>
          <p:nvPr>
            <p:ph type="ftr" sz="quarter" idx="11"/>
          </p:nvPr>
        </p:nvSpPr>
        <p:spPr>
          <a:xfrm>
            <a:off x="2843808" y="6237312"/>
            <a:ext cx="3175992" cy="484163"/>
          </a:xfrm>
        </p:spPr>
        <p:txBody>
          <a:bodyPr/>
          <a:lstStyle/>
          <a:p>
            <a:r>
              <a:rPr lang="hr-H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www.os-brace-radica-bracevic.skole.hr</a:t>
            </a:r>
            <a:endParaRPr lang="hr-H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ARKO\Desktop\ALENKA\ELTA Beograd\Materijali za radionicu\Christmas.png"/>
          <p:cNvPicPr>
            <a:picLocks noChangeAspect="1" noChangeArrowheads="1"/>
          </p:cNvPicPr>
          <p:nvPr/>
        </p:nvPicPr>
        <p:blipFill>
          <a:blip r:embed="rId2" cstate="print"/>
          <a:srcRect b="15177"/>
          <a:stretch>
            <a:fillRect/>
          </a:stretch>
        </p:blipFill>
        <p:spPr bwMode="auto">
          <a:xfrm>
            <a:off x="-506" y="842254"/>
            <a:ext cx="9144506" cy="4891002"/>
          </a:xfrm>
          <a:prstGeom prst="rect">
            <a:avLst/>
          </a:prstGeom>
          <a:noFill/>
        </p:spPr>
      </p:pic>
      <p:sp>
        <p:nvSpPr>
          <p:cNvPr id="3" name="Rezervirano mjesto podnožja 5"/>
          <p:cNvSpPr>
            <a:spLocks noGrp="1"/>
          </p:cNvSpPr>
          <p:nvPr>
            <p:ph type="ftr" sz="quarter" idx="11"/>
          </p:nvPr>
        </p:nvSpPr>
        <p:spPr>
          <a:xfrm>
            <a:off x="2843808" y="6237312"/>
            <a:ext cx="3175992" cy="484163"/>
          </a:xfrm>
        </p:spPr>
        <p:txBody>
          <a:bodyPr/>
          <a:lstStyle/>
          <a:p>
            <a:r>
              <a:rPr lang="hr-H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www.os-brace-radica-bracevic.skole.hr</a:t>
            </a:r>
            <a:endParaRPr lang="hr-H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63</Words>
  <Application>Microsoft Office PowerPoint</Application>
  <PresentationFormat>On-screen Show (4:3)</PresentationFormat>
  <Paragraphs>33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 eTwinning projekt  ACTION ENGLISH</vt:lpstr>
      <vt:lpstr>OŠ braće Radića - Bračević</vt:lpstr>
      <vt:lpstr>PowerPoint Presentation</vt:lpstr>
      <vt:lpstr>ACTION ENGLISH 2014./2015.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Kratak video o projektu: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eTwinning projekt  ACTION ENGLISH</dc:title>
  <dc:creator>DARKO</dc:creator>
  <cp:lastModifiedBy>Marija Galović</cp:lastModifiedBy>
  <cp:revision>13</cp:revision>
  <dcterms:created xsi:type="dcterms:W3CDTF">2015-09-09T06:39:17Z</dcterms:created>
  <dcterms:modified xsi:type="dcterms:W3CDTF">2015-09-23T07:19:07Z</dcterms:modified>
</cp:coreProperties>
</file>