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notesMasterIdLst>
    <p:notesMasterId r:id="rId21"/>
  </p:notesMasterIdLst>
  <p:sldIdLst>
    <p:sldId id="256" r:id="rId3"/>
    <p:sldId id="278" r:id="rId4"/>
    <p:sldId id="282" r:id="rId5"/>
    <p:sldId id="280" r:id="rId6"/>
    <p:sldId id="283" r:id="rId7"/>
    <p:sldId id="313" r:id="rId8"/>
    <p:sldId id="311" r:id="rId9"/>
    <p:sldId id="285" r:id="rId10"/>
    <p:sldId id="263" r:id="rId11"/>
    <p:sldId id="287" r:id="rId12"/>
    <p:sldId id="306" r:id="rId13"/>
    <p:sldId id="264" r:id="rId14"/>
    <p:sldId id="302" r:id="rId15"/>
    <p:sldId id="288" r:id="rId16"/>
    <p:sldId id="308" r:id="rId17"/>
    <p:sldId id="304" r:id="rId18"/>
    <p:sldId id="309" r:id="rId19"/>
    <p:sldId id="277" r:id="rId20"/>
  </p:sldIdLst>
  <p:sldSz cx="9144000" cy="5715000" type="screen16x10"/>
  <p:notesSz cx="6858000" cy="9144000"/>
  <p:defaultTextStyle>
    <a:defPPr>
      <a:defRPr lang="en-US"/>
    </a:defPPr>
    <a:lvl1pPr marL="0" algn="l" defTabSz="4570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18" algn="l" defTabSz="4570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034" algn="l" defTabSz="4570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050" algn="l" defTabSz="4570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069" algn="l" defTabSz="4570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083" algn="l" defTabSz="4570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100" algn="l" defTabSz="4570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120" algn="l" defTabSz="4570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138" algn="l" defTabSz="4570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F1A524"/>
    <a:srgbClr val="4866AC"/>
    <a:srgbClr val="FFFFFF"/>
    <a:srgbClr val="F8B825"/>
    <a:srgbClr val="00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 snapToObjects="1">
      <p:cViewPr>
        <p:scale>
          <a:sx n="130" d="100"/>
          <a:sy n="130" d="100"/>
        </p:scale>
        <p:origin x="-438" y="-42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9F5772-E6D2-4105-A81A-7A7687002D0C}" type="doc">
      <dgm:prSet loTypeId="urn:microsoft.com/office/officeart/2005/8/layout/bList2" loCatId="list" qsTypeId="urn:microsoft.com/office/officeart/2005/8/quickstyle/simple1" qsCatId="simple" csTypeId="urn:microsoft.com/office/officeart/2005/8/colors/accent0_3" csCatId="mainScheme" phldr="1"/>
      <dgm:spPr/>
    </dgm:pt>
    <dgm:pt modelId="{19B8DB03-2920-4DCF-BABE-3F932532FDFD}">
      <dgm:prSet phldrT="[Text]"/>
      <dgm:spPr/>
      <dgm:t>
        <a:bodyPr/>
        <a:lstStyle/>
        <a:p>
          <a:endParaRPr lang="hr-HR"/>
        </a:p>
      </dgm:t>
    </dgm:pt>
    <dgm:pt modelId="{8A86CECB-588E-42EA-99D8-B904C52BEC23}" type="parTrans" cxnId="{267203EA-3516-4738-B4C0-2FF892BD40E3}">
      <dgm:prSet/>
      <dgm:spPr/>
      <dgm:t>
        <a:bodyPr/>
        <a:lstStyle/>
        <a:p>
          <a:endParaRPr lang="hr-HR"/>
        </a:p>
      </dgm:t>
    </dgm:pt>
    <dgm:pt modelId="{605B28FB-C9EF-4A04-AF3F-0F8EDEDBA9D2}" type="sibTrans" cxnId="{267203EA-3516-4738-B4C0-2FF892BD40E3}">
      <dgm:prSet/>
      <dgm:spPr/>
      <dgm:t>
        <a:bodyPr/>
        <a:lstStyle/>
        <a:p>
          <a:endParaRPr lang="hr-HR"/>
        </a:p>
      </dgm:t>
    </dgm:pt>
    <dgm:pt modelId="{48DA2FCF-98B9-4140-8151-E8E621BBDE0B}">
      <dgm:prSet phldrT="[Text]"/>
      <dgm:spPr/>
      <dgm:t>
        <a:bodyPr/>
        <a:lstStyle/>
        <a:p>
          <a:endParaRPr lang="hr-HR"/>
        </a:p>
      </dgm:t>
    </dgm:pt>
    <dgm:pt modelId="{4A1F29A1-0492-4F07-9C71-ED7AA19B7B60}" type="parTrans" cxnId="{DB267FE4-6A72-4846-8B6A-A017EE1E7A43}">
      <dgm:prSet/>
      <dgm:spPr/>
      <dgm:t>
        <a:bodyPr/>
        <a:lstStyle/>
        <a:p>
          <a:endParaRPr lang="hr-HR"/>
        </a:p>
      </dgm:t>
    </dgm:pt>
    <dgm:pt modelId="{152E8B20-6427-405B-AC79-062FA0B219CB}" type="sibTrans" cxnId="{DB267FE4-6A72-4846-8B6A-A017EE1E7A43}">
      <dgm:prSet/>
      <dgm:spPr/>
      <dgm:t>
        <a:bodyPr/>
        <a:lstStyle/>
        <a:p>
          <a:endParaRPr lang="hr-HR"/>
        </a:p>
      </dgm:t>
    </dgm:pt>
    <dgm:pt modelId="{A467AAE0-7B0F-4866-BB4B-85FA7C22C100}">
      <dgm:prSet phldrT="[Text]"/>
      <dgm:spPr/>
      <dgm:t>
        <a:bodyPr/>
        <a:lstStyle/>
        <a:p>
          <a:endParaRPr lang="hr-HR"/>
        </a:p>
      </dgm:t>
    </dgm:pt>
    <dgm:pt modelId="{5906FF47-6673-496C-BE8D-CBB6984F3125}" type="parTrans" cxnId="{342656CB-DA4E-4813-9F53-E16EBF3A77D2}">
      <dgm:prSet/>
      <dgm:spPr/>
      <dgm:t>
        <a:bodyPr/>
        <a:lstStyle/>
        <a:p>
          <a:endParaRPr lang="hr-HR"/>
        </a:p>
      </dgm:t>
    </dgm:pt>
    <dgm:pt modelId="{5F1E8089-94DF-4E10-BC91-5B5DA734792E}" type="sibTrans" cxnId="{342656CB-DA4E-4813-9F53-E16EBF3A77D2}">
      <dgm:prSet/>
      <dgm:spPr/>
      <dgm:t>
        <a:bodyPr/>
        <a:lstStyle/>
        <a:p>
          <a:endParaRPr lang="hr-HR"/>
        </a:p>
      </dgm:t>
    </dgm:pt>
    <dgm:pt modelId="{6C39A3FF-141C-4BE1-A732-C054146E25F7}">
      <dgm:prSet phldrT="[Text]"/>
      <dgm:spPr/>
      <dgm:t>
        <a:bodyPr/>
        <a:lstStyle/>
        <a:p>
          <a:endParaRPr lang="hr-HR"/>
        </a:p>
      </dgm:t>
    </dgm:pt>
    <dgm:pt modelId="{C69B2858-8D08-4B0A-B771-4723C976890D}" type="parTrans" cxnId="{9A9F4777-B046-452A-A2AB-EE7AC521DC1B}">
      <dgm:prSet/>
      <dgm:spPr/>
      <dgm:t>
        <a:bodyPr/>
        <a:lstStyle/>
        <a:p>
          <a:endParaRPr lang="hr-HR"/>
        </a:p>
      </dgm:t>
    </dgm:pt>
    <dgm:pt modelId="{BD63FF56-B4DA-4D4C-8E93-3D49E04A9974}" type="sibTrans" cxnId="{9A9F4777-B046-452A-A2AB-EE7AC521DC1B}">
      <dgm:prSet/>
      <dgm:spPr/>
      <dgm:t>
        <a:bodyPr/>
        <a:lstStyle/>
        <a:p>
          <a:endParaRPr lang="hr-HR"/>
        </a:p>
      </dgm:t>
    </dgm:pt>
    <dgm:pt modelId="{DB9B858C-C41F-4905-90FF-39C4DE3FC54A}">
      <dgm:prSet phldrT="[Text]"/>
      <dgm:spPr/>
      <dgm:t>
        <a:bodyPr/>
        <a:lstStyle/>
        <a:p>
          <a:endParaRPr lang="hr-HR"/>
        </a:p>
      </dgm:t>
    </dgm:pt>
    <dgm:pt modelId="{5D075439-5092-41BB-A387-B3E8DBC5F1AD}" type="parTrans" cxnId="{6602F0CB-32DD-4C32-956D-37A18A3028DC}">
      <dgm:prSet/>
      <dgm:spPr/>
      <dgm:t>
        <a:bodyPr/>
        <a:lstStyle/>
        <a:p>
          <a:endParaRPr lang="hr-HR"/>
        </a:p>
      </dgm:t>
    </dgm:pt>
    <dgm:pt modelId="{C97ACF8A-633D-4AE2-8849-3F80E64B41FE}" type="sibTrans" cxnId="{6602F0CB-32DD-4C32-956D-37A18A3028DC}">
      <dgm:prSet/>
      <dgm:spPr/>
      <dgm:t>
        <a:bodyPr/>
        <a:lstStyle/>
        <a:p>
          <a:endParaRPr lang="hr-HR"/>
        </a:p>
      </dgm:t>
    </dgm:pt>
    <dgm:pt modelId="{AF1303A2-1D09-4E02-BF77-081FD6BB75F4}">
      <dgm:prSet phldrT="[Text]"/>
      <dgm:spPr/>
      <dgm:t>
        <a:bodyPr/>
        <a:lstStyle/>
        <a:p>
          <a:endParaRPr lang="hr-HR"/>
        </a:p>
      </dgm:t>
    </dgm:pt>
    <dgm:pt modelId="{0392A42C-DA58-42C7-AF82-AD967BB432CE}" type="parTrans" cxnId="{3DD50D7E-6794-4706-951D-B8B4343A36B7}">
      <dgm:prSet/>
      <dgm:spPr/>
      <dgm:t>
        <a:bodyPr/>
        <a:lstStyle/>
        <a:p>
          <a:endParaRPr lang="hr-HR"/>
        </a:p>
      </dgm:t>
    </dgm:pt>
    <dgm:pt modelId="{CCE37CE5-5E9B-46F0-954A-1F533EE30A63}" type="sibTrans" cxnId="{3DD50D7E-6794-4706-951D-B8B4343A36B7}">
      <dgm:prSet/>
      <dgm:spPr/>
      <dgm:t>
        <a:bodyPr/>
        <a:lstStyle/>
        <a:p>
          <a:endParaRPr lang="hr-HR"/>
        </a:p>
      </dgm:t>
    </dgm:pt>
    <dgm:pt modelId="{25C225C5-77A1-45AE-B9A4-BECA250713F0}">
      <dgm:prSet/>
      <dgm:spPr/>
      <dgm:t>
        <a:bodyPr/>
        <a:lstStyle/>
        <a:p>
          <a:r>
            <a:rPr lang="hr-HR" smtClean="0">
              <a:solidFill>
                <a:srgbClr val="4866AC"/>
              </a:solidFill>
            </a:rPr>
            <a:t>AMPEU – kutak za mlade i studente</a:t>
          </a:r>
          <a:endParaRPr lang="hr-HR">
            <a:solidFill>
              <a:srgbClr val="4866AC"/>
            </a:solidFill>
          </a:endParaRPr>
        </a:p>
      </dgm:t>
    </dgm:pt>
    <dgm:pt modelId="{A3F0DF11-F0CF-4618-AD45-2F56EA16B775}" type="parTrans" cxnId="{56E81F29-4201-4238-B039-40C15FF98184}">
      <dgm:prSet/>
      <dgm:spPr/>
      <dgm:t>
        <a:bodyPr/>
        <a:lstStyle/>
        <a:p>
          <a:endParaRPr lang="hr-HR"/>
        </a:p>
      </dgm:t>
    </dgm:pt>
    <dgm:pt modelId="{F01D4C54-EB39-45F2-BB6C-04204C75553D}" type="sibTrans" cxnId="{56E81F29-4201-4238-B039-40C15FF98184}">
      <dgm:prSet/>
      <dgm:spPr/>
      <dgm:t>
        <a:bodyPr/>
        <a:lstStyle/>
        <a:p>
          <a:endParaRPr lang="hr-HR"/>
        </a:p>
      </dgm:t>
    </dgm:pt>
    <dgm:pt modelId="{14B9DDC9-E112-499A-ABE3-6FF2971D3BF8}">
      <dgm:prSet/>
      <dgm:spPr/>
      <dgm:t>
        <a:bodyPr/>
        <a:lstStyle/>
        <a:p>
          <a:r>
            <a:rPr lang="hr-HR" smtClean="0">
              <a:solidFill>
                <a:srgbClr val="4866AC"/>
              </a:solidFill>
            </a:rPr>
            <a:t>Eurodesk</a:t>
          </a:r>
          <a:r>
            <a:rPr lang="hr-HR" smtClean="0"/>
            <a:t> </a:t>
          </a:r>
          <a:endParaRPr lang="hr-HR"/>
        </a:p>
      </dgm:t>
    </dgm:pt>
    <dgm:pt modelId="{112B0DE0-A5C7-498E-A98A-2A21DC93C2F9}" type="parTrans" cxnId="{A5328F09-4568-4231-AEC3-57D4C91D642B}">
      <dgm:prSet/>
      <dgm:spPr/>
      <dgm:t>
        <a:bodyPr/>
        <a:lstStyle/>
        <a:p>
          <a:endParaRPr lang="hr-HR"/>
        </a:p>
      </dgm:t>
    </dgm:pt>
    <dgm:pt modelId="{F20519BB-2608-4062-AF3B-66C61EB12AB1}" type="sibTrans" cxnId="{A5328F09-4568-4231-AEC3-57D4C91D642B}">
      <dgm:prSet/>
      <dgm:spPr/>
      <dgm:t>
        <a:bodyPr/>
        <a:lstStyle/>
        <a:p>
          <a:endParaRPr lang="hr-HR"/>
        </a:p>
      </dgm:t>
    </dgm:pt>
    <dgm:pt modelId="{95881D19-4C60-4002-93B7-7786D7D76F55}">
      <dgm:prSet/>
      <dgm:spPr/>
      <dgm:t>
        <a:bodyPr/>
        <a:lstStyle/>
        <a:p>
          <a:r>
            <a:rPr lang="hr-HR" smtClean="0">
              <a:solidFill>
                <a:srgbClr val="4866AC"/>
              </a:solidFill>
            </a:rPr>
            <a:t>Europski portal za mlade</a:t>
          </a:r>
          <a:endParaRPr lang="hr-HR">
            <a:solidFill>
              <a:srgbClr val="4866AC"/>
            </a:solidFill>
          </a:endParaRPr>
        </a:p>
      </dgm:t>
    </dgm:pt>
    <dgm:pt modelId="{156C08F0-08C4-4709-8FA6-C3276771436D}" type="parTrans" cxnId="{DE36888D-4E8D-444B-B9FC-E7930FB1CE12}">
      <dgm:prSet/>
      <dgm:spPr/>
      <dgm:t>
        <a:bodyPr/>
        <a:lstStyle/>
        <a:p>
          <a:endParaRPr lang="hr-HR"/>
        </a:p>
      </dgm:t>
    </dgm:pt>
    <dgm:pt modelId="{2E308901-F159-4856-A64C-33079F7C847E}" type="sibTrans" cxnId="{DE36888D-4E8D-444B-B9FC-E7930FB1CE12}">
      <dgm:prSet/>
      <dgm:spPr/>
      <dgm:t>
        <a:bodyPr/>
        <a:lstStyle/>
        <a:p>
          <a:endParaRPr lang="hr-HR"/>
        </a:p>
      </dgm:t>
    </dgm:pt>
    <dgm:pt modelId="{1888BDB4-C68E-4BC9-88BD-E58E65ACEEBD}">
      <dgm:prSet/>
      <dgm:spPr/>
      <dgm:t>
        <a:bodyPr/>
        <a:lstStyle/>
        <a:p>
          <a:endParaRPr lang="hr-HR"/>
        </a:p>
      </dgm:t>
    </dgm:pt>
    <dgm:pt modelId="{33B82380-8953-46A9-BCCA-0712948DEAEE}" type="parTrans" cxnId="{905EFFDF-BB49-438E-AD40-DAEB752DEDCE}">
      <dgm:prSet/>
      <dgm:spPr/>
      <dgm:t>
        <a:bodyPr/>
        <a:lstStyle/>
        <a:p>
          <a:endParaRPr lang="hr-HR"/>
        </a:p>
      </dgm:t>
    </dgm:pt>
    <dgm:pt modelId="{4FD3606B-AD73-4081-9DF9-4060180D5187}" type="sibTrans" cxnId="{905EFFDF-BB49-438E-AD40-DAEB752DEDCE}">
      <dgm:prSet/>
      <dgm:spPr/>
      <dgm:t>
        <a:bodyPr/>
        <a:lstStyle/>
        <a:p>
          <a:endParaRPr lang="hr-HR"/>
        </a:p>
      </dgm:t>
    </dgm:pt>
    <dgm:pt modelId="{7F0E4CDF-3319-4A93-B048-81CB7BF62110}">
      <dgm:prSet/>
      <dgm:spPr/>
      <dgm:t>
        <a:bodyPr/>
        <a:lstStyle/>
        <a:p>
          <a:endParaRPr lang="hr-HR"/>
        </a:p>
      </dgm:t>
    </dgm:pt>
    <dgm:pt modelId="{BB0F6504-070C-4409-A93D-5F849DFC5840}" type="parTrans" cxnId="{4525B0DB-7364-4F9E-81CD-B14A01DFCAEC}">
      <dgm:prSet/>
      <dgm:spPr/>
      <dgm:t>
        <a:bodyPr/>
        <a:lstStyle/>
        <a:p>
          <a:endParaRPr lang="hr-HR"/>
        </a:p>
      </dgm:t>
    </dgm:pt>
    <dgm:pt modelId="{F3AC3B8D-6471-4A12-BFED-8771695E2A52}" type="sibTrans" cxnId="{4525B0DB-7364-4F9E-81CD-B14A01DFCAEC}">
      <dgm:prSet/>
      <dgm:spPr/>
      <dgm:t>
        <a:bodyPr/>
        <a:lstStyle/>
        <a:p>
          <a:endParaRPr lang="hr-HR"/>
        </a:p>
      </dgm:t>
    </dgm:pt>
    <dgm:pt modelId="{53ECBE25-BCC8-4A0A-BA92-195A90125DD6}">
      <dgm:prSet/>
      <dgm:spPr/>
      <dgm:t>
        <a:bodyPr/>
        <a:lstStyle/>
        <a:p>
          <a:r>
            <a:rPr lang="hr-HR" smtClean="0">
              <a:solidFill>
                <a:srgbClr val="4866AC"/>
              </a:solidFill>
            </a:rPr>
            <a:t>Volonterska platforma</a:t>
          </a:r>
          <a:endParaRPr lang="hr-HR">
            <a:solidFill>
              <a:srgbClr val="4866AC"/>
            </a:solidFill>
          </a:endParaRPr>
        </a:p>
      </dgm:t>
    </dgm:pt>
    <dgm:pt modelId="{07436BC5-4CC7-4983-BFA6-18081C94EBA9}" type="parTrans" cxnId="{577090D8-D8F0-496F-8414-FC1CBAA93F0E}">
      <dgm:prSet/>
      <dgm:spPr/>
      <dgm:t>
        <a:bodyPr/>
        <a:lstStyle/>
        <a:p>
          <a:endParaRPr lang="hr-HR"/>
        </a:p>
      </dgm:t>
    </dgm:pt>
    <dgm:pt modelId="{302F0FBF-0C3F-442B-81B0-BCF7826B487E}" type="sibTrans" cxnId="{577090D8-D8F0-496F-8414-FC1CBAA93F0E}">
      <dgm:prSet/>
      <dgm:spPr/>
      <dgm:t>
        <a:bodyPr/>
        <a:lstStyle/>
        <a:p>
          <a:endParaRPr lang="hr-HR"/>
        </a:p>
      </dgm:t>
    </dgm:pt>
    <dgm:pt modelId="{A263B605-9D6C-4157-AF4E-4D3BA842D097}">
      <dgm:prSet/>
      <dgm:spPr/>
      <dgm:t>
        <a:bodyPr/>
        <a:lstStyle/>
        <a:p>
          <a:endParaRPr lang="hr-HR"/>
        </a:p>
      </dgm:t>
    </dgm:pt>
    <dgm:pt modelId="{9656BF41-87DA-400F-BB2E-0D333B843E8B}" type="parTrans" cxnId="{95114D07-5408-4D48-8B15-7EBD8809F6B1}">
      <dgm:prSet/>
      <dgm:spPr/>
      <dgm:t>
        <a:bodyPr/>
        <a:lstStyle/>
        <a:p>
          <a:endParaRPr lang="hr-HR"/>
        </a:p>
      </dgm:t>
    </dgm:pt>
    <dgm:pt modelId="{7A41590C-B4C2-4836-9E1F-E9F0104CB907}" type="sibTrans" cxnId="{95114D07-5408-4D48-8B15-7EBD8809F6B1}">
      <dgm:prSet/>
      <dgm:spPr/>
      <dgm:t>
        <a:bodyPr/>
        <a:lstStyle/>
        <a:p>
          <a:endParaRPr lang="hr-HR"/>
        </a:p>
      </dgm:t>
    </dgm:pt>
    <dgm:pt modelId="{2B107615-E4A9-4B5D-B2F0-666E6D9D92B6}">
      <dgm:prSet/>
      <dgm:spPr/>
      <dgm:t>
        <a:bodyPr/>
        <a:lstStyle/>
        <a:p>
          <a:r>
            <a:rPr lang="hr-HR" smtClean="0">
              <a:solidFill>
                <a:srgbClr val="4866AC"/>
              </a:solidFill>
            </a:rPr>
            <a:t>Eurodesk na Facebooku</a:t>
          </a:r>
          <a:endParaRPr lang="hr-HR">
            <a:solidFill>
              <a:srgbClr val="4866AC"/>
            </a:solidFill>
          </a:endParaRPr>
        </a:p>
      </dgm:t>
    </dgm:pt>
    <dgm:pt modelId="{D9A98262-827A-4D65-B014-7BA967B612BC}" type="parTrans" cxnId="{208773C9-E14C-4129-B779-558C056A204E}">
      <dgm:prSet/>
      <dgm:spPr/>
      <dgm:t>
        <a:bodyPr/>
        <a:lstStyle/>
        <a:p>
          <a:endParaRPr lang="hr-HR"/>
        </a:p>
      </dgm:t>
    </dgm:pt>
    <dgm:pt modelId="{23770D0B-6904-4F66-A204-50DD2C1DD12A}" type="sibTrans" cxnId="{208773C9-E14C-4129-B779-558C056A204E}">
      <dgm:prSet/>
      <dgm:spPr/>
      <dgm:t>
        <a:bodyPr/>
        <a:lstStyle/>
        <a:p>
          <a:endParaRPr lang="hr-HR"/>
        </a:p>
      </dgm:t>
    </dgm:pt>
    <dgm:pt modelId="{17DAE859-BC64-4BEC-9A07-82AEA02C32D2}">
      <dgm:prSet/>
      <dgm:spPr/>
      <dgm:t>
        <a:bodyPr/>
        <a:lstStyle/>
        <a:p>
          <a:r>
            <a:rPr lang="hr-HR" smtClean="0">
              <a:solidFill>
                <a:srgbClr val="4866AC"/>
              </a:solidFill>
            </a:rPr>
            <a:t>Time to Move</a:t>
          </a:r>
          <a:endParaRPr lang="hr-HR">
            <a:solidFill>
              <a:srgbClr val="4866AC"/>
            </a:solidFill>
          </a:endParaRPr>
        </a:p>
      </dgm:t>
    </dgm:pt>
    <dgm:pt modelId="{DC251235-25D4-4DF9-80D3-D93A5BCDD3CB}" type="parTrans" cxnId="{F749FB91-FD96-48E3-BD54-A4F7188585A1}">
      <dgm:prSet/>
      <dgm:spPr/>
      <dgm:t>
        <a:bodyPr/>
        <a:lstStyle/>
        <a:p>
          <a:endParaRPr lang="hr-HR"/>
        </a:p>
      </dgm:t>
    </dgm:pt>
    <dgm:pt modelId="{3BA26E32-AF2F-4351-8814-63C7C54A7109}" type="sibTrans" cxnId="{F749FB91-FD96-48E3-BD54-A4F7188585A1}">
      <dgm:prSet/>
      <dgm:spPr/>
      <dgm:t>
        <a:bodyPr/>
        <a:lstStyle/>
        <a:p>
          <a:endParaRPr lang="hr-HR"/>
        </a:p>
      </dgm:t>
    </dgm:pt>
    <dgm:pt modelId="{8C908ABB-244A-4978-BF50-28AE11E3E5F6}">
      <dgm:prSet/>
      <dgm:spPr/>
      <dgm:t>
        <a:bodyPr/>
        <a:lstStyle/>
        <a:p>
          <a:endParaRPr lang="hr-HR"/>
        </a:p>
      </dgm:t>
    </dgm:pt>
    <dgm:pt modelId="{D7473691-4B7A-4E09-AC8F-D9964A25F9E6}" type="parTrans" cxnId="{564EF733-5A3B-43C9-90F5-F499C99FF66D}">
      <dgm:prSet/>
      <dgm:spPr/>
      <dgm:t>
        <a:bodyPr/>
        <a:lstStyle/>
        <a:p>
          <a:endParaRPr lang="hr-HR"/>
        </a:p>
      </dgm:t>
    </dgm:pt>
    <dgm:pt modelId="{37096021-FFB6-405F-8715-E68BE18D52CE}" type="sibTrans" cxnId="{564EF733-5A3B-43C9-90F5-F499C99FF66D}">
      <dgm:prSet/>
      <dgm:spPr/>
      <dgm:t>
        <a:bodyPr/>
        <a:lstStyle/>
        <a:p>
          <a:endParaRPr lang="hr-HR"/>
        </a:p>
      </dgm:t>
    </dgm:pt>
    <dgm:pt modelId="{58A4897E-CDC5-4ED0-8534-62B3696F9A68}" type="pres">
      <dgm:prSet presAssocID="{FA9F5772-E6D2-4105-A81A-7A7687002D0C}" presName="diagram" presStyleCnt="0">
        <dgm:presLayoutVars>
          <dgm:dir/>
          <dgm:animLvl val="lvl"/>
          <dgm:resizeHandles val="exact"/>
        </dgm:presLayoutVars>
      </dgm:prSet>
      <dgm:spPr/>
    </dgm:pt>
    <dgm:pt modelId="{BED3F7C4-2F6B-4BDD-8840-09B2D461DB48}" type="pres">
      <dgm:prSet presAssocID="{19B8DB03-2920-4DCF-BABE-3F932532FDFD}" presName="compNode" presStyleCnt="0"/>
      <dgm:spPr/>
    </dgm:pt>
    <dgm:pt modelId="{804D8BF6-D634-4B94-BD48-1536042552B3}" type="pres">
      <dgm:prSet presAssocID="{19B8DB03-2920-4DCF-BABE-3F932532FDFD}" presName="childRect" presStyleLbl="bgAcc1" presStyleIdx="0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45DF3D19-E66C-4474-A21C-0D4D9CC967C3}" type="pres">
      <dgm:prSet presAssocID="{19B8DB03-2920-4DCF-BABE-3F932532FDF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A998B5A-1C29-40DE-BE84-8D71715E5228}" type="pres">
      <dgm:prSet presAssocID="{19B8DB03-2920-4DCF-BABE-3F932532FDFD}" presName="parentRect" presStyleLbl="alignNode1" presStyleIdx="0" presStyleCnt="6"/>
      <dgm:spPr/>
      <dgm:t>
        <a:bodyPr/>
        <a:lstStyle/>
        <a:p>
          <a:endParaRPr lang="hr-HR"/>
        </a:p>
      </dgm:t>
    </dgm:pt>
    <dgm:pt modelId="{869054D9-5423-4CE9-B1DE-BFCC9038A3C4}" type="pres">
      <dgm:prSet presAssocID="{19B8DB03-2920-4DCF-BABE-3F932532FDFD}" presName="adorn" presStyleLbl="fgAccFollowNode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1F7A3BE-507C-4BD2-8C60-646FDBBBC036}" type="pres">
      <dgm:prSet presAssocID="{605B28FB-C9EF-4A04-AF3F-0F8EDEDBA9D2}" presName="sibTrans" presStyleLbl="sibTrans2D1" presStyleIdx="0" presStyleCnt="0"/>
      <dgm:spPr/>
      <dgm:t>
        <a:bodyPr/>
        <a:lstStyle/>
        <a:p>
          <a:endParaRPr lang="hr-HR"/>
        </a:p>
      </dgm:t>
    </dgm:pt>
    <dgm:pt modelId="{AF5DF240-E51E-47B5-AF56-3D1F500CAE0D}" type="pres">
      <dgm:prSet presAssocID="{48DA2FCF-98B9-4140-8151-E8E621BBDE0B}" presName="compNode" presStyleCnt="0"/>
      <dgm:spPr/>
    </dgm:pt>
    <dgm:pt modelId="{A1777FBE-08DF-43EE-ACED-5D421476139D}" type="pres">
      <dgm:prSet presAssocID="{48DA2FCF-98B9-4140-8151-E8E621BBDE0B}" presName="childRect" presStyleLbl="bgAcc1" presStyleIdx="1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9A10A60-3C3A-4E21-AC63-7BD3EE9D5C48}" type="pres">
      <dgm:prSet presAssocID="{48DA2FCF-98B9-4140-8151-E8E621BBDE0B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BCB0ECC-D2A7-49DB-BFE4-99CE548C7C21}" type="pres">
      <dgm:prSet presAssocID="{48DA2FCF-98B9-4140-8151-E8E621BBDE0B}" presName="parentRect" presStyleLbl="alignNode1" presStyleIdx="1" presStyleCnt="6"/>
      <dgm:spPr/>
      <dgm:t>
        <a:bodyPr/>
        <a:lstStyle/>
        <a:p>
          <a:endParaRPr lang="hr-HR"/>
        </a:p>
      </dgm:t>
    </dgm:pt>
    <dgm:pt modelId="{AC866328-A0D1-43D9-8DAB-1C3D420B24C6}" type="pres">
      <dgm:prSet presAssocID="{48DA2FCF-98B9-4140-8151-E8E621BBDE0B}" presName="adorn" presStyleLbl="fgAccFollowNode1" presStyleIdx="1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8F446917-7330-49F4-AEA9-45039F19EA62}" type="pres">
      <dgm:prSet presAssocID="{152E8B20-6427-405B-AC79-062FA0B219CB}" presName="sibTrans" presStyleLbl="sibTrans2D1" presStyleIdx="0" presStyleCnt="0"/>
      <dgm:spPr/>
      <dgm:t>
        <a:bodyPr/>
        <a:lstStyle/>
        <a:p>
          <a:endParaRPr lang="hr-HR"/>
        </a:p>
      </dgm:t>
    </dgm:pt>
    <dgm:pt modelId="{35708669-306D-43C0-8528-5214D911261B}" type="pres">
      <dgm:prSet presAssocID="{A467AAE0-7B0F-4866-BB4B-85FA7C22C100}" presName="compNode" presStyleCnt="0"/>
      <dgm:spPr/>
    </dgm:pt>
    <dgm:pt modelId="{52AAA072-CC60-41DC-91AE-032BC4B1D853}" type="pres">
      <dgm:prSet presAssocID="{A467AAE0-7B0F-4866-BB4B-85FA7C22C100}" presName="childRect" presStyleLbl="bgAcc1" presStyleIdx="2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47B53E0-1E8B-477A-8FCB-A740D16A6DEA}" type="pres">
      <dgm:prSet presAssocID="{A467AAE0-7B0F-4866-BB4B-85FA7C22C100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AA7567C-CFCC-438F-984B-9A295FCA2A61}" type="pres">
      <dgm:prSet presAssocID="{A467AAE0-7B0F-4866-BB4B-85FA7C22C100}" presName="parentRect" presStyleLbl="alignNode1" presStyleIdx="2" presStyleCnt="6"/>
      <dgm:spPr/>
      <dgm:t>
        <a:bodyPr/>
        <a:lstStyle/>
        <a:p>
          <a:endParaRPr lang="hr-HR"/>
        </a:p>
      </dgm:t>
    </dgm:pt>
    <dgm:pt modelId="{6D687087-AD24-4EEB-BE4E-2831DEF4F92E}" type="pres">
      <dgm:prSet presAssocID="{A467AAE0-7B0F-4866-BB4B-85FA7C22C100}" presName="adorn" presStyleLbl="fgAccFollowNode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D25A0711-1855-40F7-89CB-D28962528FB1}" type="pres">
      <dgm:prSet presAssocID="{5F1E8089-94DF-4E10-BC91-5B5DA734792E}" presName="sibTrans" presStyleLbl="sibTrans2D1" presStyleIdx="0" presStyleCnt="0"/>
      <dgm:spPr/>
      <dgm:t>
        <a:bodyPr/>
        <a:lstStyle/>
        <a:p>
          <a:endParaRPr lang="hr-HR"/>
        </a:p>
      </dgm:t>
    </dgm:pt>
    <dgm:pt modelId="{3A79A05F-7BE8-4D47-9107-72EF723A9510}" type="pres">
      <dgm:prSet presAssocID="{6C39A3FF-141C-4BE1-A732-C054146E25F7}" presName="compNode" presStyleCnt="0"/>
      <dgm:spPr/>
    </dgm:pt>
    <dgm:pt modelId="{55207A12-557E-47EF-A70A-67347A21D073}" type="pres">
      <dgm:prSet presAssocID="{6C39A3FF-141C-4BE1-A732-C054146E25F7}" presName="childRect" presStyleLbl="bgAcc1" presStyleIdx="3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FA61182-B544-4B8E-8F37-C1217BE32A97}" type="pres">
      <dgm:prSet presAssocID="{6C39A3FF-141C-4BE1-A732-C054146E25F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2AA652F5-9DAF-408A-836D-F9FD6B645926}" type="pres">
      <dgm:prSet presAssocID="{6C39A3FF-141C-4BE1-A732-C054146E25F7}" presName="parentRect" presStyleLbl="alignNode1" presStyleIdx="3" presStyleCnt="6"/>
      <dgm:spPr/>
      <dgm:t>
        <a:bodyPr/>
        <a:lstStyle/>
        <a:p>
          <a:endParaRPr lang="hr-HR"/>
        </a:p>
      </dgm:t>
    </dgm:pt>
    <dgm:pt modelId="{1A890E4F-A712-4C57-A4BE-7AEF04E7B81D}" type="pres">
      <dgm:prSet presAssocID="{6C39A3FF-141C-4BE1-A732-C054146E25F7}" presName="adorn" presStyleLbl="fgAccFollowNode1" presStyleIdx="3" presStyleCnt="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970F45DF-CA04-4EC0-94E1-A94A8EB58CD7}" type="pres">
      <dgm:prSet presAssocID="{BD63FF56-B4DA-4D4C-8E93-3D49E04A9974}" presName="sibTrans" presStyleLbl="sibTrans2D1" presStyleIdx="0" presStyleCnt="0"/>
      <dgm:spPr/>
      <dgm:t>
        <a:bodyPr/>
        <a:lstStyle/>
        <a:p>
          <a:endParaRPr lang="hr-HR"/>
        </a:p>
      </dgm:t>
    </dgm:pt>
    <dgm:pt modelId="{174D3C6B-AB15-4445-94FE-F6DF4787B72C}" type="pres">
      <dgm:prSet presAssocID="{DB9B858C-C41F-4905-90FF-39C4DE3FC54A}" presName="compNode" presStyleCnt="0"/>
      <dgm:spPr/>
    </dgm:pt>
    <dgm:pt modelId="{E73A17ED-DC0D-43B4-936E-FC5800209563}" type="pres">
      <dgm:prSet presAssocID="{DB9B858C-C41F-4905-90FF-39C4DE3FC54A}" presName="childRect" presStyleLbl="bgAcc1" presStyleIdx="4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BDF70A58-1151-43C8-A1BC-0E686981CA49}" type="pres">
      <dgm:prSet presAssocID="{DB9B858C-C41F-4905-90FF-39C4DE3FC54A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EA0974C8-D74D-483E-B28B-E7D94C39AA8E}" type="pres">
      <dgm:prSet presAssocID="{DB9B858C-C41F-4905-90FF-39C4DE3FC54A}" presName="parentRect" presStyleLbl="alignNode1" presStyleIdx="4" presStyleCnt="6"/>
      <dgm:spPr/>
      <dgm:t>
        <a:bodyPr/>
        <a:lstStyle/>
        <a:p>
          <a:endParaRPr lang="hr-HR"/>
        </a:p>
      </dgm:t>
    </dgm:pt>
    <dgm:pt modelId="{D707AAC0-A978-4FFE-9AC9-B1639C1B6B01}" type="pres">
      <dgm:prSet presAssocID="{DB9B858C-C41F-4905-90FF-39C4DE3FC54A}" presName="adorn" presStyleLbl="fgAccFollowNode1" presStyleIdx="4" presStyleCnt="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DB867E7C-20EC-4AF7-9BBD-F45FC0B96B56}" type="pres">
      <dgm:prSet presAssocID="{C97ACF8A-633D-4AE2-8849-3F80E64B41FE}" presName="sibTrans" presStyleLbl="sibTrans2D1" presStyleIdx="0" presStyleCnt="0"/>
      <dgm:spPr/>
      <dgm:t>
        <a:bodyPr/>
        <a:lstStyle/>
        <a:p>
          <a:endParaRPr lang="hr-HR"/>
        </a:p>
      </dgm:t>
    </dgm:pt>
    <dgm:pt modelId="{5448C9F0-FD35-4121-A052-FB42F6D00ED8}" type="pres">
      <dgm:prSet presAssocID="{AF1303A2-1D09-4E02-BF77-081FD6BB75F4}" presName="compNode" presStyleCnt="0"/>
      <dgm:spPr/>
    </dgm:pt>
    <dgm:pt modelId="{27B1F14B-9726-4279-B886-E7E7F01DC70E}" type="pres">
      <dgm:prSet presAssocID="{AF1303A2-1D09-4E02-BF77-081FD6BB75F4}" presName="childRect" presStyleLbl="bgAcc1" presStyleIdx="5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44817D7E-EF18-48CA-BBB2-6DEAEFB0D601}" type="pres">
      <dgm:prSet presAssocID="{AF1303A2-1D09-4E02-BF77-081FD6BB75F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D5D69553-6C45-4565-AD24-C478E9A5F25B}" type="pres">
      <dgm:prSet presAssocID="{AF1303A2-1D09-4E02-BF77-081FD6BB75F4}" presName="parentRect" presStyleLbl="alignNode1" presStyleIdx="5" presStyleCnt="6"/>
      <dgm:spPr/>
      <dgm:t>
        <a:bodyPr/>
        <a:lstStyle/>
        <a:p>
          <a:endParaRPr lang="hr-HR"/>
        </a:p>
      </dgm:t>
    </dgm:pt>
    <dgm:pt modelId="{01D38BEE-459D-45F1-A8B4-1DD086C25C95}" type="pres">
      <dgm:prSet presAssocID="{AF1303A2-1D09-4E02-BF77-081FD6BB75F4}" presName="adorn" presStyleLbl="fgAccFollowNode1" presStyleIdx="5" presStyleCnt="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</dgm:ptLst>
  <dgm:cxnLst>
    <dgm:cxn modelId="{8C54E76F-9AAF-4F23-BB7F-087E9AECEA05}" type="presOf" srcId="{53ECBE25-BCC8-4A0A-BA92-195A90125DD6}" destId="{55207A12-557E-47EF-A70A-67347A21D073}" srcOrd="0" destOrd="1" presId="urn:microsoft.com/office/officeart/2005/8/layout/bList2"/>
    <dgm:cxn modelId="{426DFFB5-C393-4CAB-84DF-282E96294B2F}" type="presOf" srcId="{A467AAE0-7B0F-4866-BB4B-85FA7C22C100}" destId="{947B53E0-1E8B-477A-8FCB-A740D16A6DEA}" srcOrd="0" destOrd="0" presId="urn:microsoft.com/office/officeart/2005/8/layout/bList2"/>
    <dgm:cxn modelId="{F749FB91-FD96-48E3-BD54-A4F7188585A1}" srcId="{AF1303A2-1D09-4E02-BF77-081FD6BB75F4}" destId="{17DAE859-BC64-4BEC-9A07-82AEA02C32D2}" srcOrd="1" destOrd="0" parTransId="{DC251235-25D4-4DF9-80D3-D93A5BCDD3CB}" sibTransId="{3BA26E32-AF2F-4351-8814-63C7C54A7109}"/>
    <dgm:cxn modelId="{3468E4FB-1597-4245-A45F-75ED1D994FCA}" type="presOf" srcId="{DB9B858C-C41F-4905-90FF-39C4DE3FC54A}" destId="{EA0974C8-D74D-483E-B28B-E7D94C39AA8E}" srcOrd="1" destOrd="0" presId="urn:microsoft.com/office/officeart/2005/8/layout/bList2"/>
    <dgm:cxn modelId="{FB2DCD83-A926-4F51-9CDF-2AB4FCB666A1}" type="presOf" srcId="{48DA2FCF-98B9-4140-8151-E8E621BBDE0B}" destId="{99A10A60-3C3A-4E21-AC63-7BD3EE9D5C48}" srcOrd="0" destOrd="0" presId="urn:microsoft.com/office/officeart/2005/8/layout/bList2"/>
    <dgm:cxn modelId="{1F5FB1EB-03DB-434D-9D69-918FE1615906}" type="presOf" srcId="{48DA2FCF-98B9-4140-8151-E8E621BBDE0B}" destId="{6BCB0ECC-D2A7-49DB-BFE4-99CE548C7C21}" srcOrd="1" destOrd="0" presId="urn:microsoft.com/office/officeart/2005/8/layout/bList2"/>
    <dgm:cxn modelId="{03CABFD6-6112-4E72-B7C4-4CC1F16D92B0}" type="presOf" srcId="{6C39A3FF-141C-4BE1-A732-C054146E25F7}" destId="{2AA652F5-9DAF-408A-836D-F9FD6B645926}" srcOrd="1" destOrd="0" presId="urn:microsoft.com/office/officeart/2005/8/layout/bList2"/>
    <dgm:cxn modelId="{905EFFDF-BB49-438E-AD40-DAEB752DEDCE}" srcId="{48DA2FCF-98B9-4140-8151-E8E621BBDE0B}" destId="{1888BDB4-C68E-4BC9-88BD-E58E65ACEEBD}" srcOrd="0" destOrd="0" parTransId="{33B82380-8953-46A9-BCCA-0712948DEAEE}" sibTransId="{4FD3606B-AD73-4081-9DF9-4060180D5187}"/>
    <dgm:cxn modelId="{94C7080B-A96B-4375-AAF6-FCC81210BEF7}" type="presOf" srcId="{AF1303A2-1D09-4E02-BF77-081FD6BB75F4}" destId="{D5D69553-6C45-4565-AD24-C478E9A5F25B}" srcOrd="1" destOrd="0" presId="urn:microsoft.com/office/officeart/2005/8/layout/bList2"/>
    <dgm:cxn modelId="{3DD50D7E-6794-4706-951D-B8B4343A36B7}" srcId="{FA9F5772-E6D2-4105-A81A-7A7687002D0C}" destId="{AF1303A2-1D09-4E02-BF77-081FD6BB75F4}" srcOrd="5" destOrd="0" parTransId="{0392A42C-DA58-42C7-AF82-AD967BB432CE}" sibTransId="{CCE37CE5-5E9B-46F0-954A-1F533EE30A63}"/>
    <dgm:cxn modelId="{564EF733-5A3B-43C9-90F5-F499C99FF66D}" srcId="{AF1303A2-1D09-4E02-BF77-081FD6BB75F4}" destId="{8C908ABB-244A-4978-BF50-28AE11E3E5F6}" srcOrd="0" destOrd="0" parTransId="{D7473691-4B7A-4E09-AC8F-D9964A25F9E6}" sibTransId="{37096021-FFB6-405F-8715-E68BE18D52CE}"/>
    <dgm:cxn modelId="{DB267FE4-6A72-4846-8B6A-A017EE1E7A43}" srcId="{FA9F5772-E6D2-4105-A81A-7A7687002D0C}" destId="{48DA2FCF-98B9-4140-8151-E8E621BBDE0B}" srcOrd="1" destOrd="0" parTransId="{4A1F29A1-0492-4F07-9C71-ED7AA19B7B60}" sibTransId="{152E8B20-6427-405B-AC79-062FA0B219CB}"/>
    <dgm:cxn modelId="{92F756DB-44B7-4972-810F-D127346720C0}" type="presOf" srcId="{1888BDB4-C68E-4BC9-88BD-E58E65ACEEBD}" destId="{A1777FBE-08DF-43EE-ACED-5D421476139D}" srcOrd="0" destOrd="0" presId="urn:microsoft.com/office/officeart/2005/8/layout/bList2"/>
    <dgm:cxn modelId="{3D95BC9F-206F-43C2-9480-39C55055BFFD}" type="presOf" srcId="{25C225C5-77A1-45AE-B9A4-BECA250713F0}" destId="{804D8BF6-D634-4B94-BD48-1536042552B3}" srcOrd="0" destOrd="0" presId="urn:microsoft.com/office/officeart/2005/8/layout/bList2"/>
    <dgm:cxn modelId="{C190EC89-0314-4CB9-BFF3-61E711DF3DB0}" type="presOf" srcId="{19B8DB03-2920-4DCF-BABE-3F932532FDFD}" destId="{6A998B5A-1C29-40DE-BE84-8D71715E5228}" srcOrd="1" destOrd="0" presId="urn:microsoft.com/office/officeart/2005/8/layout/bList2"/>
    <dgm:cxn modelId="{4A9B44DD-C862-45DE-B090-961DB2254B67}" type="presOf" srcId="{A467AAE0-7B0F-4866-BB4B-85FA7C22C100}" destId="{9AA7567C-CFCC-438F-984B-9A295FCA2A61}" srcOrd="1" destOrd="0" presId="urn:microsoft.com/office/officeart/2005/8/layout/bList2"/>
    <dgm:cxn modelId="{6602F0CB-32DD-4C32-956D-37A18A3028DC}" srcId="{FA9F5772-E6D2-4105-A81A-7A7687002D0C}" destId="{DB9B858C-C41F-4905-90FF-39C4DE3FC54A}" srcOrd="4" destOrd="0" parTransId="{5D075439-5092-41BB-A387-B3E8DBC5F1AD}" sibTransId="{C97ACF8A-633D-4AE2-8849-3F80E64B41FE}"/>
    <dgm:cxn modelId="{7C4A32FE-1E4F-4A0B-A439-A0B825FEC91A}" type="presOf" srcId="{17DAE859-BC64-4BEC-9A07-82AEA02C32D2}" destId="{27B1F14B-9726-4279-B886-E7E7F01DC70E}" srcOrd="0" destOrd="1" presId="urn:microsoft.com/office/officeart/2005/8/layout/bList2"/>
    <dgm:cxn modelId="{208773C9-E14C-4129-B779-558C056A204E}" srcId="{DB9B858C-C41F-4905-90FF-39C4DE3FC54A}" destId="{2B107615-E4A9-4B5D-B2F0-666E6D9D92B6}" srcOrd="1" destOrd="0" parTransId="{D9A98262-827A-4D65-B014-7BA967B612BC}" sibTransId="{23770D0B-6904-4F66-A204-50DD2C1DD12A}"/>
    <dgm:cxn modelId="{CFDB8F9F-BFEF-46DB-A108-CA9E4D3CFCFB}" type="presOf" srcId="{DB9B858C-C41F-4905-90FF-39C4DE3FC54A}" destId="{BDF70A58-1151-43C8-A1BC-0E686981CA49}" srcOrd="0" destOrd="0" presId="urn:microsoft.com/office/officeart/2005/8/layout/bList2"/>
    <dgm:cxn modelId="{21F9C423-44BA-4066-9B4D-D909CB783F54}" type="presOf" srcId="{6C39A3FF-141C-4BE1-A732-C054146E25F7}" destId="{5FA61182-B544-4B8E-8F37-C1217BE32A97}" srcOrd="0" destOrd="0" presId="urn:microsoft.com/office/officeart/2005/8/layout/bList2"/>
    <dgm:cxn modelId="{2FEBDBBC-B65E-4DE3-A6B3-0898647091BC}" type="presOf" srcId="{95881D19-4C60-4002-93B7-7786D7D76F55}" destId="{52AAA072-CC60-41DC-91AE-032BC4B1D853}" srcOrd="0" destOrd="0" presId="urn:microsoft.com/office/officeart/2005/8/layout/bList2"/>
    <dgm:cxn modelId="{ECB2F32D-E05B-464D-BECB-784848E85FBF}" type="presOf" srcId="{C97ACF8A-633D-4AE2-8849-3F80E64B41FE}" destId="{DB867E7C-20EC-4AF7-9BBD-F45FC0B96B56}" srcOrd="0" destOrd="0" presId="urn:microsoft.com/office/officeart/2005/8/layout/bList2"/>
    <dgm:cxn modelId="{7021253C-92DC-4879-BA3D-3FB3E76CA95B}" type="presOf" srcId="{AF1303A2-1D09-4E02-BF77-081FD6BB75F4}" destId="{44817D7E-EF18-48CA-BBB2-6DEAEFB0D601}" srcOrd="0" destOrd="0" presId="urn:microsoft.com/office/officeart/2005/8/layout/bList2"/>
    <dgm:cxn modelId="{CD974795-B851-477F-9DFB-2FB09E746229}" type="presOf" srcId="{7F0E4CDF-3319-4A93-B048-81CB7BF62110}" destId="{55207A12-557E-47EF-A70A-67347A21D073}" srcOrd="0" destOrd="0" presId="urn:microsoft.com/office/officeart/2005/8/layout/bList2"/>
    <dgm:cxn modelId="{E44DBE28-C5C1-4569-AC5F-A7110CF2F2EE}" type="presOf" srcId="{2B107615-E4A9-4B5D-B2F0-666E6D9D92B6}" destId="{E73A17ED-DC0D-43B4-936E-FC5800209563}" srcOrd="0" destOrd="1" presId="urn:microsoft.com/office/officeart/2005/8/layout/bList2"/>
    <dgm:cxn modelId="{472AB4EF-F03F-48A0-89E4-D62FD34EB065}" type="presOf" srcId="{152E8B20-6427-405B-AC79-062FA0B219CB}" destId="{8F446917-7330-49F4-AEA9-45039F19EA62}" srcOrd="0" destOrd="0" presId="urn:microsoft.com/office/officeart/2005/8/layout/bList2"/>
    <dgm:cxn modelId="{877FCCFC-F381-4E82-890B-4C3CDFD9D34F}" type="presOf" srcId="{19B8DB03-2920-4DCF-BABE-3F932532FDFD}" destId="{45DF3D19-E66C-4474-A21C-0D4D9CC967C3}" srcOrd="0" destOrd="0" presId="urn:microsoft.com/office/officeart/2005/8/layout/bList2"/>
    <dgm:cxn modelId="{342656CB-DA4E-4813-9F53-E16EBF3A77D2}" srcId="{FA9F5772-E6D2-4105-A81A-7A7687002D0C}" destId="{A467AAE0-7B0F-4866-BB4B-85FA7C22C100}" srcOrd="2" destOrd="0" parTransId="{5906FF47-6673-496C-BE8D-CBB6984F3125}" sibTransId="{5F1E8089-94DF-4E10-BC91-5B5DA734792E}"/>
    <dgm:cxn modelId="{1AE7752E-4D9E-46A2-AFE0-0B908C315DE3}" type="presOf" srcId="{FA9F5772-E6D2-4105-A81A-7A7687002D0C}" destId="{58A4897E-CDC5-4ED0-8534-62B3696F9A68}" srcOrd="0" destOrd="0" presId="urn:microsoft.com/office/officeart/2005/8/layout/bList2"/>
    <dgm:cxn modelId="{1388696A-392D-491E-9E69-971A375C6E19}" type="presOf" srcId="{8C908ABB-244A-4978-BF50-28AE11E3E5F6}" destId="{27B1F14B-9726-4279-B886-E7E7F01DC70E}" srcOrd="0" destOrd="0" presId="urn:microsoft.com/office/officeart/2005/8/layout/bList2"/>
    <dgm:cxn modelId="{577090D8-D8F0-496F-8414-FC1CBAA93F0E}" srcId="{6C39A3FF-141C-4BE1-A732-C054146E25F7}" destId="{53ECBE25-BCC8-4A0A-BA92-195A90125DD6}" srcOrd="1" destOrd="0" parTransId="{07436BC5-4CC7-4983-BFA6-18081C94EBA9}" sibTransId="{302F0FBF-0C3F-442B-81B0-BCF7826B487E}"/>
    <dgm:cxn modelId="{A5328F09-4568-4231-AEC3-57D4C91D642B}" srcId="{48DA2FCF-98B9-4140-8151-E8E621BBDE0B}" destId="{14B9DDC9-E112-499A-ABE3-6FF2971D3BF8}" srcOrd="1" destOrd="0" parTransId="{112B0DE0-A5C7-498E-A98A-2A21DC93C2F9}" sibTransId="{F20519BB-2608-4062-AF3B-66C61EB12AB1}"/>
    <dgm:cxn modelId="{DA1DEA30-34D9-4E6A-848A-9CF4ED4A4A35}" type="presOf" srcId="{5F1E8089-94DF-4E10-BC91-5B5DA734792E}" destId="{D25A0711-1855-40F7-89CB-D28962528FB1}" srcOrd="0" destOrd="0" presId="urn:microsoft.com/office/officeart/2005/8/layout/bList2"/>
    <dgm:cxn modelId="{38B360D2-E934-4661-9F3A-BDB24D2BFDD2}" type="presOf" srcId="{A263B605-9D6C-4157-AF4E-4D3BA842D097}" destId="{E73A17ED-DC0D-43B4-936E-FC5800209563}" srcOrd="0" destOrd="0" presId="urn:microsoft.com/office/officeart/2005/8/layout/bList2"/>
    <dgm:cxn modelId="{F4DBE023-9F1B-44F8-AFC4-1973DD655D01}" type="presOf" srcId="{14B9DDC9-E112-499A-ABE3-6FF2971D3BF8}" destId="{A1777FBE-08DF-43EE-ACED-5D421476139D}" srcOrd="0" destOrd="1" presId="urn:microsoft.com/office/officeart/2005/8/layout/bList2"/>
    <dgm:cxn modelId="{9A9F4777-B046-452A-A2AB-EE7AC521DC1B}" srcId="{FA9F5772-E6D2-4105-A81A-7A7687002D0C}" destId="{6C39A3FF-141C-4BE1-A732-C054146E25F7}" srcOrd="3" destOrd="0" parTransId="{C69B2858-8D08-4B0A-B771-4723C976890D}" sibTransId="{BD63FF56-B4DA-4D4C-8E93-3D49E04A9974}"/>
    <dgm:cxn modelId="{56E81F29-4201-4238-B039-40C15FF98184}" srcId="{19B8DB03-2920-4DCF-BABE-3F932532FDFD}" destId="{25C225C5-77A1-45AE-B9A4-BECA250713F0}" srcOrd="0" destOrd="0" parTransId="{A3F0DF11-F0CF-4618-AD45-2F56EA16B775}" sibTransId="{F01D4C54-EB39-45F2-BB6C-04204C75553D}"/>
    <dgm:cxn modelId="{95114D07-5408-4D48-8B15-7EBD8809F6B1}" srcId="{DB9B858C-C41F-4905-90FF-39C4DE3FC54A}" destId="{A263B605-9D6C-4157-AF4E-4D3BA842D097}" srcOrd="0" destOrd="0" parTransId="{9656BF41-87DA-400F-BB2E-0D333B843E8B}" sibTransId="{7A41590C-B4C2-4836-9E1F-E9F0104CB907}"/>
    <dgm:cxn modelId="{267203EA-3516-4738-B4C0-2FF892BD40E3}" srcId="{FA9F5772-E6D2-4105-A81A-7A7687002D0C}" destId="{19B8DB03-2920-4DCF-BABE-3F932532FDFD}" srcOrd="0" destOrd="0" parTransId="{8A86CECB-588E-42EA-99D8-B904C52BEC23}" sibTransId="{605B28FB-C9EF-4A04-AF3F-0F8EDEDBA9D2}"/>
    <dgm:cxn modelId="{DE36888D-4E8D-444B-B9FC-E7930FB1CE12}" srcId="{A467AAE0-7B0F-4866-BB4B-85FA7C22C100}" destId="{95881D19-4C60-4002-93B7-7786D7D76F55}" srcOrd="0" destOrd="0" parTransId="{156C08F0-08C4-4709-8FA6-C3276771436D}" sibTransId="{2E308901-F159-4856-A64C-33079F7C847E}"/>
    <dgm:cxn modelId="{47CDE35B-01F1-48B8-AE28-7B7EB97614E6}" type="presOf" srcId="{BD63FF56-B4DA-4D4C-8E93-3D49E04A9974}" destId="{970F45DF-CA04-4EC0-94E1-A94A8EB58CD7}" srcOrd="0" destOrd="0" presId="urn:microsoft.com/office/officeart/2005/8/layout/bList2"/>
    <dgm:cxn modelId="{4525B0DB-7364-4F9E-81CD-B14A01DFCAEC}" srcId="{6C39A3FF-141C-4BE1-A732-C054146E25F7}" destId="{7F0E4CDF-3319-4A93-B048-81CB7BF62110}" srcOrd="0" destOrd="0" parTransId="{BB0F6504-070C-4409-A93D-5F849DFC5840}" sibTransId="{F3AC3B8D-6471-4A12-BFED-8771695E2A52}"/>
    <dgm:cxn modelId="{50347882-121B-44C9-8CE9-89C9C615DC58}" type="presOf" srcId="{605B28FB-C9EF-4A04-AF3F-0F8EDEDBA9D2}" destId="{F1F7A3BE-507C-4BD2-8C60-646FDBBBC036}" srcOrd="0" destOrd="0" presId="urn:microsoft.com/office/officeart/2005/8/layout/bList2"/>
    <dgm:cxn modelId="{1C2CFED3-7CD7-47E9-A117-E1490A46F732}" type="presParOf" srcId="{58A4897E-CDC5-4ED0-8534-62B3696F9A68}" destId="{BED3F7C4-2F6B-4BDD-8840-09B2D461DB48}" srcOrd="0" destOrd="0" presId="urn:microsoft.com/office/officeart/2005/8/layout/bList2"/>
    <dgm:cxn modelId="{AE3A57CB-7D59-4E30-88A7-70B24EBAF3BD}" type="presParOf" srcId="{BED3F7C4-2F6B-4BDD-8840-09B2D461DB48}" destId="{804D8BF6-D634-4B94-BD48-1536042552B3}" srcOrd="0" destOrd="0" presId="urn:microsoft.com/office/officeart/2005/8/layout/bList2"/>
    <dgm:cxn modelId="{BCB98D64-0685-49A2-914F-308A459127DD}" type="presParOf" srcId="{BED3F7C4-2F6B-4BDD-8840-09B2D461DB48}" destId="{45DF3D19-E66C-4474-A21C-0D4D9CC967C3}" srcOrd="1" destOrd="0" presId="urn:microsoft.com/office/officeart/2005/8/layout/bList2"/>
    <dgm:cxn modelId="{1D32CADB-4A73-4DCA-BFEF-E5DC402A34FA}" type="presParOf" srcId="{BED3F7C4-2F6B-4BDD-8840-09B2D461DB48}" destId="{6A998B5A-1C29-40DE-BE84-8D71715E5228}" srcOrd="2" destOrd="0" presId="urn:microsoft.com/office/officeart/2005/8/layout/bList2"/>
    <dgm:cxn modelId="{BFC03FFD-E13F-4EDE-A4CD-94C7D52515D9}" type="presParOf" srcId="{BED3F7C4-2F6B-4BDD-8840-09B2D461DB48}" destId="{869054D9-5423-4CE9-B1DE-BFCC9038A3C4}" srcOrd="3" destOrd="0" presId="urn:microsoft.com/office/officeart/2005/8/layout/bList2"/>
    <dgm:cxn modelId="{2004A95A-FCF6-49AC-AF98-95F5069AA614}" type="presParOf" srcId="{58A4897E-CDC5-4ED0-8534-62B3696F9A68}" destId="{F1F7A3BE-507C-4BD2-8C60-646FDBBBC036}" srcOrd="1" destOrd="0" presId="urn:microsoft.com/office/officeart/2005/8/layout/bList2"/>
    <dgm:cxn modelId="{24720B35-8325-488D-AE91-A25069824DC4}" type="presParOf" srcId="{58A4897E-CDC5-4ED0-8534-62B3696F9A68}" destId="{AF5DF240-E51E-47B5-AF56-3D1F500CAE0D}" srcOrd="2" destOrd="0" presId="urn:microsoft.com/office/officeart/2005/8/layout/bList2"/>
    <dgm:cxn modelId="{CE9AE125-3A3D-4033-9346-47BEBA3BAF33}" type="presParOf" srcId="{AF5DF240-E51E-47B5-AF56-3D1F500CAE0D}" destId="{A1777FBE-08DF-43EE-ACED-5D421476139D}" srcOrd="0" destOrd="0" presId="urn:microsoft.com/office/officeart/2005/8/layout/bList2"/>
    <dgm:cxn modelId="{B0CE30F5-234C-42D6-967B-EB8ED0427B9B}" type="presParOf" srcId="{AF5DF240-E51E-47B5-AF56-3D1F500CAE0D}" destId="{99A10A60-3C3A-4E21-AC63-7BD3EE9D5C48}" srcOrd="1" destOrd="0" presId="urn:microsoft.com/office/officeart/2005/8/layout/bList2"/>
    <dgm:cxn modelId="{6894597A-8657-438E-BC99-E8A11642B338}" type="presParOf" srcId="{AF5DF240-E51E-47B5-AF56-3D1F500CAE0D}" destId="{6BCB0ECC-D2A7-49DB-BFE4-99CE548C7C21}" srcOrd="2" destOrd="0" presId="urn:microsoft.com/office/officeart/2005/8/layout/bList2"/>
    <dgm:cxn modelId="{922AC9B4-9972-4A35-AB9A-D72C604F9EB4}" type="presParOf" srcId="{AF5DF240-E51E-47B5-AF56-3D1F500CAE0D}" destId="{AC866328-A0D1-43D9-8DAB-1C3D420B24C6}" srcOrd="3" destOrd="0" presId="urn:microsoft.com/office/officeart/2005/8/layout/bList2"/>
    <dgm:cxn modelId="{0FEAD027-ED12-4625-A731-56CE220E578F}" type="presParOf" srcId="{58A4897E-CDC5-4ED0-8534-62B3696F9A68}" destId="{8F446917-7330-49F4-AEA9-45039F19EA62}" srcOrd="3" destOrd="0" presId="urn:microsoft.com/office/officeart/2005/8/layout/bList2"/>
    <dgm:cxn modelId="{BDEF2763-2794-45C8-9814-DEB4569C06A3}" type="presParOf" srcId="{58A4897E-CDC5-4ED0-8534-62B3696F9A68}" destId="{35708669-306D-43C0-8528-5214D911261B}" srcOrd="4" destOrd="0" presId="urn:microsoft.com/office/officeart/2005/8/layout/bList2"/>
    <dgm:cxn modelId="{68AE5791-B6B8-4E52-9C32-A056977436B0}" type="presParOf" srcId="{35708669-306D-43C0-8528-5214D911261B}" destId="{52AAA072-CC60-41DC-91AE-032BC4B1D853}" srcOrd="0" destOrd="0" presId="urn:microsoft.com/office/officeart/2005/8/layout/bList2"/>
    <dgm:cxn modelId="{0B8E3BD8-18F4-4DB2-935D-278D9E122055}" type="presParOf" srcId="{35708669-306D-43C0-8528-5214D911261B}" destId="{947B53E0-1E8B-477A-8FCB-A740D16A6DEA}" srcOrd="1" destOrd="0" presId="urn:microsoft.com/office/officeart/2005/8/layout/bList2"/>
    <dgm:cxn modelId="{43704E4E-A7B1-4B7D-AC09-0F918BD20DDD}" type="presParOf" srcId="{35708669-306D-43C0-8528-5214D911261B}" destId="{9AA7567C-CFCC-438F-984B-9A295FCA2A61}" srcOrd="2" destOrd="0" presId="urn:microsoft.com/office/officeart/2005/8/layout/bList2"/>
    <dgm:cxn modelId="{137A11C0-0819-4B85-9D2F-43A411F98F0E}" type="presParOf" srcId="{35708669-306D-43C0-8528-5214D911261B}" destId="{6D687087-AD24-4EEB-BE4E-2831DEF4F92E}" srcOrd="3" destOrd="0" presId="urn:microsoft.com/office/officeart/2005/8/layout/bList2"/>
    <dgm:cxn modelId="{FC41F88C-5EBB-40B0-86D9-239ECFCEACF0}" type="presParOf" srcId="{58A4897E-CDC5-4ED0-8534-62B3696F9A68}" destId="{D25A0711-1855-40F7-89CB-D28962528FB1}" srcOrd="5" destOrd="0" presId="urn:microsoft.com/office/officeart/2005/8/layout/bList2"/>
    <dgm:cxn modelId="{6836BCCB-DD13-4806-8B9C-CC938D25E5C2}" type="presParOf" srcId="{58A4897E-CDC5-4ED0-8534-62B3696F9A68}" destId="{3A79A05F-7BE8-4D47-9107-72EF723A9510}" srcOrd="6" destOrd="0" presId="urn:microsoft.com/office/officeart/2005/8/layout/bList2"/>
    <dgm:cxn modelId="{EC589B36-1A6A-4CFE-B770-E3AE0BF4338B}" type="presParOf" srcId="{3A79A05F-7BE8-4D47-9107-72EF723A9510}" destId="{55207A12-557E-47EF-A70A-67347A21D073}" srcOrd="0" destOrd="0" presId="urn:microsoft.com/office/officeart/2005/8/layout/bList2"/>
    <dgm:cxn modelId="{3A96B647-771A-4539-971E-8BB9BAF56FD4}" type="presParOf" srcId="{3A79A05F-7BE8-4D47-9107-72EF723A9510}" destId="{5FA61182-B544-4B8E-8F37-C1217BE32A97}" srcOrd="1" destOrd="0" presId="urn:microsoft.com/office/officeart/2005/8/layout/bList2"/>
    <dgm:cxn modelId="{E69AFC4E-7E8D-481B-B99F-43A0261C1D0F}" type="presParOf" srcId="{3A79A05F-7BE8-4D47-9107-72EF723A9510}" destId="{2AA652F5-9DAF-408A-836D-F9FD6B645926}" srcOrd="2" destOrd="0" presId="urn:microsoft.com/office/officeart/2005/8/layout/bList2"/>
    <dgm:cxn modelId="{C05F9CB1-6AA1-4F88-8A4B-F21FC9C4D606}" type="presParOf" srcId="{3A79A05F-7BE8-4D47-9107-72EF723A9510}" destId="{1A890E4F-A712-4C57-A4BE-7AEF04E7B81D}" srcOrd="3" destOrd="0" presId="urn:microsoft.com/office/officeart/2005/8/layout/bList2"/>
    <dgm:cxn modelId="{0D93635C-3019-47A7-A20F-FD7F414E16F9}" type="presParOf" srcId="{58A4897E-CDC5-4ED0-8534-62B3696F9A68}" destId="{970F45DF-CA04-4EC0-94E1-A94A8EB58CD7}" srcOrd="7" destOrd="0" presId="urn:microsoft.com/office/officeart/2005/8/layout/bList2"/>
    <dgm:cxn modelId="{C9DBAD14-E893-4543-A906-8E491955F39C}" type="presParOf" srcId="{58A4897E-CDC5-4ED0-8534-62B3696F9A68}" destId="{174D3C6B-AB15-4445-94FE-F6DF4787B72C}" srcOrd="8" destOrd="0" presId="urn:microsoft.com/office/officeart/2005/8/layout/bList2"/>
    <dgm:cxn modelId="{5F6D9121-E58B-49AF-B732-266F62110329}" type="presParOf" srcId="{174D3C6B-AB15-4445-94FE-F6DF4787B72C}" destId="{E73A17ED-DC0D-43B4-936E-FC5800209563}" srcOrd="0" destOrd="0" presId="urn:microsoft.com/office/officeart/2005/8/layout/bList2"/>
    <dgm:cxn modelId="{3B9132FB-0C5D-4F21-8AA4-4A4FD75D9CEB}" type="presParOf" srcId="{174D3C6B-AB15-4445-94FE-F6DF4787B72C}" destId="{BDF70A58-1151-43C8-A1BC-0E686981CA49}" srcOrd="1" destOrd="0" presId="urn:microsoft.com/office/officeart/2005/8/layout/bList2"/>
    <dgm:cxn modelId="{79CF9608-59AB-4129-87FC-A53108D37C47}" type="presParOf" srcId="{174D3C6B-AB15-4445-94FE-F6DF4787B72C}" destId="{EA0974C8-D74D-483E-B28B-E7D94C39AA8E}" srcOrd="2" destOrd="0" presId="urn:microsoft.com/office/officeart/2005/8/layout/bList2"/>
    <dgm:cxn modelId="{24344EBA-1628-423D-AA9F-40A70AA7DF08}" type="presParOf" srcId="{174D3C6B-AB15-4445-94FE-F6DF4787B72C}" destId="{D707AAC0-A978-4FFE-9AC9-B1639C1B6B01}" srcOrd="3" destOrd="0" presId="urn:microsoft.com/office/officeart/2005/8/layout/bList2"/>
    <dgm:cxn modelId="{6DD1CE7C-7E08-42E2-977C-F30539F965C5}" type="presParOf" srcId="{58A4897E-CDC5-4ED0-8534-62B3696F9A68}" destId="{DB867E7C-20EC-4AF7-9BBD-F45FC0B96B56}" srcOrd="9" destOrd="0" presId="urn:microsoft.com/office/officeart/2005/8/layout/bList2"/>
    <dgm:cxn modelId="{1A55F039-0587-48D5-A36C-AF0A363D54C6}" type="presParOf" srcId="{58A4897E-CDC5-4ED0-8534-62B3696F9A68}" destId="{5448C9F0-FD35-4121-A052-FB42F6D00ED8}" srcOrd="10" destOrd="0" presId="urn:microsoft.com/office/officeart/2005/8/layout/bList2"/>
    <dgm:cxn modelId="{7F3F513C-61C7-4F2F-8777-B9505B92FE79}" type="presParOf" srcId="{5448C9F0-FD35-4121-A052-FB42F6D00ED8}" destId="{27B1F14B-9726-4279-B886-E7E7F01DC70E}" srcOrd="0" destOrd="0" presId="urn:microsoft.com/office/officeart/2005/8/layout/bList2"/>
    <dgm:cxn modelId="{3B4AB67C-E372-47F2-99E0-41F24EB26E66}" type="presParOf" srcId="{5448C9F0-FD35-4121-A052-FB42F6D00ED8}" destId="{44817D7E-EF18-48CA-BBB2-6DEAEFB0D601}" srcOrd="1" destOrd="0" presId="urn:microsoft.com/office/officeart/2005/8/layout/bList2"/>
    <dgm:cxn modelId="{B2C4772F-4B2D-4A44-A1ED-B2ABA38A8312}" type="presParOf" srcId="{5448C9F0-FD35-4121-A052-FB42F6D00ED8}" destId="{D5D69553-6C45-4565-AD24-C478E9A5F25B}" srcOrd="2" destOrd="0" presId="urn:microsoft.com/office/officeart/2005/8/layout/bList2"/>
    <dgm:cxn modelId="{167CD06F-58D3-4C60-AB1E-E6EB263CCBFF}" type="presParOf" srcId="{5448C9F0-FD35-4121-A052-FB42F6D00ED8}" destId="{01D38BEE-459D-45F1-A8B4-1DD086C25C95}" srcOrd="3" destOrd="0" presId="urn:microsoft.com/office/officeart/2005/8/layout/bList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326590-0F5E-49C2-97CA-04C7C95B6EAC}" type="datetimeFigureOut">
              <a:rPr lang="hr-HR" smtClean="0"/>
              <a:pPr/>
              <a:t>3.10.2016.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03ABEC-B42F-44C0-9D23-C567DAD6C3D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617045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18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34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50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69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83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100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120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138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sz="1200" b="1" err="1" smtClean="0"/>
              <a:t>Raise</a:t>
            </a:r>
            <a:r>
              <a:rPr lang="fr-BE" sz="1200" b="1" smtClean="0"/>
              <a:t> </a:t>
            </a:r>
            <a:r>
              <a:rPr lang="fr-BE" sz="1200" b="1" err="1" smtClean="0"/>
              <a:t>awaireness</a:t>
            </a:r>
            <a:r>
              <a:rPr lang="fr-BE" sz="1200" b="1" smtClean="0"/>
              <a:t> </a:t>
            </a:r>
            <a:r>
              <a:rPr lang="fr-BE" sz="1200" b="1" err="1" smtClean="0"/>
              <a:t>among</a:t>
            </a:r>
            <a:r>
              <a:rPr lang="fr-BE" sz="1200" b="1" smtClean="0"/>
              <a:t> </a:t>
            </a:r>
            <a:r>
              <a:rPr lang="fr-BE" sz="1200" b="1" err="1" smtClean="0"/>
              <a:t>young</a:t>
            </a:r>
            <a:r>
              <a:rPr lang="fr-BE" sz="1200" b="1" smtClean="0"/>
              <a:t> people about </a:t>
            </a:r>
            <a:r>
              <a:rPr lang="fr-BE" sz="1200" b="1" err="1" smtClean="0"/>
              <a:t>possibilities</a:t>
            </a:r>
            <a:r>
              <a:rPr lang="fr-BE" sz="1200" b="1" smtClean="0"/>
              <a:t> to </a:t>
            </a:r>
            <a:r>
              <a:rPr lang="fr-BE" sz="1200" b="1" err="1" smtClean="0"/>
              <a:t>get</a:t>
            </a:r>
            <a:r>
              <a:rPr lang="fr-BE" sz="1200" b="1" smtClean="0"/>
              <a:t> </a:t>
            </a:r>
            <a:r>
              <a:rPr lang="fr-BE" sz="1200" b="1" err="1" smtClean="0"/>
              <a:t>involved</a:t>
            </a:r>
            <a:r>
              <a:rPr lang="fr-BE" sz="1200" b="1" smtClean="0"/>
              <a:t> in EU consultations</a:t>
            </a:r>
            <a:r>
              <a:rPr lang="fr-BE" sz="1100" b="1" smtClean="0"/>
              <a:t/>
            </a:r>
            <a:br>
              <a:rPr lang="fr-BE" sz="1100" b="1" smtClean="0"/>
            </a:br>
            <a:endParaRPr lang="fr-BE" sz="1100" b="1" smtClean="0"/>
          </a:p>
          <a:p>
            <a:pPr marL="0" indent="0">
              <a:buNone/>
            </a:pPr>
            <a:r>
              <a:rPr lang="fr-BE" sz="1100" b="1" smtClean="0"/>
              <a:t>	</a:t>
            </a:r>
            <a:r>
              <a:rPr lang="fr-BE" sz="1100" smtClean="0"/>
              <a:t>-</a:t>
            </a:r>
            <a:r>
              <a:rPr lang="fr-BE" sz="1100" b="1" smtClean="0"/>
              <a:t> </a:t>
            </a:r>
            <a:r>
              <a:rPr lang="fr-BE" sz="1100" err="1" smtClean="0"/>
              <a:t>such</a:t>
            </a:r>
            <a:r>
              <a:rPr lang="fr-BE" sz="1100" smtClean="0"/>
              <a:t> as the </a:t>
            </a:r>
            <a:r>
              <a:rPr lang="fr-BE" sz="1100" b="1" smtClean="0"/>
              <a:t>Structured Dialogue </a:t>
            </a:r>
          </a:p>
          <a:p>
            <a:pPr marL="0" indent="0">
              <a:buNone/>
            </a:pPr>
            <a:r>
              <a:rPr lang="fr-BE" sz="1100" smtClean="0"/>
              <a:t/>
            </a:r>
            <a:br>
              <a:rPr lang="fr-BE" sz="1100" smtClean="0"/>
            </a:br>
            <a:r>
              <a:rPr lang="fr-BE" sz="1100" smtClean="0"/>
              <a:t>	- </a:t>
            </a:r>
            <a:r>
              <a:rPr lang="fr-BE" sz="1100" b="1" smtClean="0"/>
              <a:t>Kick-</a:t>
            </a:r>
            <a:r>
              <a:rPr lang="fr-BE" sz="1100" b="1" err="1" smtClean="0"/>
              <a:t>start</a:t>
            </a:r>
            <a:r>
              <a:rPr lang="fr-BE" sz="1100" b="1" smtClean="0"/>
              <a:t> new </a:t>
            </a:r>
            <a:r>
              <a:rPr lang="fr-BE" sz="1100" b="1" err="1" smtClean="0"/>
              <a:t>participatory</a:t>
            </a:r>
            <a:r>
              <a:rPr lang="fr-BE" sz="1100" b="1" smtClean="0"/>
              <a:t> </a:t>
            </a:r>
            <a:r>
              <a:rPr lang="fr-BE" sz="1100" b="1" err="1" smtClean="0"/>
              <a:t>channels</a:t>
            </a:r>
            <a:r>
              <a:rPr lang="fr-BE" sz="1100" b="1" smtClean="0"/>
              <a:t> </a:t>
            </a:r>
            <a:r>
              <a:rPr lang="fr-BE" sz="1100" smtClean="0"/>
              <a:t>to </a:t>
            </a:r>
            <a:r>
              <a:rPr lang="fr-BE" sz="1100" err="1" smtClean="0"/>
              <a:t>listen</a:t>
            </a:r>
            <a:r>
              <a:rPr lang="fr-BE" sz="1100" smtClean="0"/>
              <a:t> to 	</a:t>
            </a:r>
            <a:r>
              <a:rPr lang="fr-BE" sz="1100" err="1" smtClean="0"/>
              <a:t>greater</a:t>
            </a:r>
            <a:r>
              <a:rPr lang="fr-BE" sz="1100" smtClean="0"/>
              <a:t> </a:t>
            </a:r>
            <a:r>
              <a:rPr lang="fr-BE" sz="1100" err="1" smtClean="0"/>
              <a:t>numbers</a:t>
            </a:r>
            <a:r>
              <a:rPr lang="fr-BE" sz="1100" smtClean="0"/>
              <a:t> and more diverse groups of </a:t>
            </a:r>
            <a:r>
              <a:rPr lang="fr-BE" sz="1100" err="1" smtClean="0"/>
              <a:t>young</a:t>
            </a:r>
            <a:r>
              <a:rPr lang="fr-BE" sz="1100" smtClean="0"/>
              <a:t> 	people </a:t>
            </a:r>
            <a:r>
              <a:rPr lang="fr-BE" sz="1100" b="1" smtClean="0"/>
              <a:t>(</a:t>
            </a:r>
            <a:r>
              <a:rPr lang="fr-BE" sz="1100" b="1" err="1" smtClean="0"/>
              <a:t>Ideas</a:t>
            </a:r>
            <a:r>
              <a:rPr lang="fr-BE" sz="1100" b="1" smtClean="0"/>
              <a:t> </a:t>
            </a:r>
            <a:r>
              <a:rPr lang="fr-BE" sz="1100" b="1" err="1" smtClean="0"/>
              <a:t>Labs</a:t>
            </a:r>
            <a:r>
              <a:rPr lang="fr-BE" sz="1100" b="1" smtClean="0"/>
              <a:t>)</a:t>
            </a:r>
          </a:p>
          <a:p>
            <a:endParaRPr lang="fr-BE" sz="1100" smtClean="0"/>
          </a:p>
          <a:p>
            <a:r>
              <a:rPr lang="fr-BE" sz="1200" b="1" err="1" smtClean="0"/>
              <a:t>Inform</a:t>
            </a:r>
            <a:r>
              <a:rPr lang="fr-BE" sz="1200" b="1" smtClean="0"/>
              <a:t> </a:t>
            </a:r>
            <a:r>
              <a:rPr lang="fr-BE" sz="1200" b="1" err="1" smtClean="0"/>
              <a:t>young</a:t>
            </a:r>
            <a:r>
              <a:rPr lang="fr-BE" sz="1200" b="1" smtClean="0"/>
              <a:t> people about </a:t>
            </a:r>
            <a:r>
              <a:rPr lang="fr-BE" sz="1200" b="1" err="1" smtClean="0"/>
              <a:t>possibilities</a:t>
            </a:r>
            <a:r>
              <a:rPr lang="fr-BE" sz="1200" b="1" smtClean="0"/>
              <a:t> </a:t>
            </a:r>
            <a:r>
              <a:rPr lang="fr-BE" sz="1200" b="1" err="1" smtClean="0"/>
              <a:t>offered</a:t>
            </a:r>
            <a:r>
              <a:rPr lang="fr-BE" sz="1200" b="1" smtClean="0"/>
              <a:t> by Erasmus+ and </a:t>
            </a:r>
            <a:r>
              <a:rPr lang="fr-BE" sz="1200" b="1" err="1" smtClean="0"/>
              <a:t>also</a:t>
            </a:r>
            <a:r>
              <a:rPr lang="fr-BE" sz="1200" b="1" smtClean="0"/>
              <a:t> </a:t>
            </a:r>
            <a:r>
              <a:rPr lang="fr-BE" sz="1200" b="1" err="1" smtClean="0"/>
              <a:t>other</a:t>
            </a:r>
            <a:r>
              <a:rPr lang="fr-BE" sz="1200" b="1" smtClean="0"/>
              <a:t> programmes </a:t>
            </a:r>
            <a:r>
              <a:rPr lang="fr-BE" sz="1200" smtClean="0"/>
              <a:t>to </a:t>
            </a:r>
            <a:r>
              <a:rPr lang="fr-BE" sz="1200" err="1" smtClean="0"/>
              <a:t>develop</a:t>
            </a:r>
            <a:r>
              <a:rPr lang="fr-BE" sz="1200" smtClean="0"/>
              <a:t> </a:t>
            </a:r>
            <a:r>
              <a:rPr lang="fr-BE" sz="1200" err="1" smtClean="0"/>
              <a:t>their</a:t>
            </a:r>
            <a:r>
              <a:rPr lang="fr-BE" sz="1200" smtClean="0"/>
              <a:t> </a:t>
            </a:r>
            <a:r>
              <a:rPr lang="fr-BE" sz="1200" err="1" smtClean="0"/>
              <a:t>skills</a:t>
            </a:r>
            <a:r>
              <a:rPr lang="fr-BE" sz="1200" smtClean="0"/>
              <a:t> and </a:t>
            </a:r>
            <a:r>
              <a:rPr lang="fr-BE" sz="1200" err="1" smtClean="0"/>
              <a:t>professional</a:t>
            </a:r>
            <a:r>
              <a:rPr lang="fr-BE" sz="1200" smtClean="0"/>
              <a:t> prospects and </a:t>
            </a:r>
            <a:r>
              <a:rPr lang="fr-BE" sz="1200" err="1" smtClean="0"/>
              <a:t>showcase</a:t>
            </a:r>
            <a:r>
              <a:rPr lang="fr-BE" sz="1200" smtClean="0"/>
              <a:t> </a:t>
            </a:r>
            <a:r>
              <a:rPr lang="fr-BE" sz="1200" err="1" smtClean="0"/>
              <a:t>successful</a:t>
            </a:r>
            <a:r>
              <a:rPr lang="fr-BE" sz="1200" smtClean="0"/>
              <a:t> </a:t>
            </a:r>
            <a:r>
              <a:rPr lang="fr-BE" sz="1200" err="1" smtClean="0"/>
              <a:t>projects</a:t>
            </a:r>
            <a:endParaRPr lang="en-GB" sz="1200" smtClean="0"/>
          </a:p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4C8C7-A241-415C-A5BF-37F1CECE5DEB}" type="slidenum">
              <a:rPr lang="hr-HR" smtClean="0"/>
              <a:pPr/>
              <a:t>14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159515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3ABEC-B42F-44C0-9D23-C567DAD6C3D3}" type="slidenum">
              <a:rPr lang="hr-HR" smtClean="0"/>
              <a:pPr/>
              <a:t>17</a:t>
            </a:fld>
            <a:endParaRPr lang="hr-H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9143725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2110" y="2922233"/>
            <a:ext cx="4504996" cy="443883"/>
          </a:xfrm>
        </p:spPr>
        <p:txBody>
          <a:bodyPr>
            <a:noAutofit/>
          </a:bodyPr>
          <a:lstStyle>
            <a:lvl1pPr algn="l">
              <a:defRPr sz="2000">
                <a:solidFill>
                  <a:schemeClr val="bg1"/>
                </a:solidFill>
                <a:latin typeface="Titillium Light"/>
                <a:cs typeface="Titillium Light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pic>
        <p:nvPicPr>
          <p:cNvPr id="8" name="Picture 7" descr="eurodesk-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1" y="2280465"/>
            <a:ext cx="4512663" cy="826720"/>
          </a:xfrm>
          <a:prstGeom prst="rect">
            <a:avLst/>
          </a:prstGeom>
        </p:spPr>
      </p:pic>
      <p:pic>
        <p:nvPicPr>
          <p:cNvPr id="9" name="Picture 8" descr="EU flag-Erasmus+_vect_NEG [White]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0872" y="4451175"/>
            <a:ext cx="2436653" cy="6950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2816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6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3D2C6-B9E1-419F-8A8A-E07BABFA1172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3.10.2016.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ADCA-AD8D-456B-913A-964B986E1D99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0855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3D2C6-B9E1-419F-8A8A-E07BABFA1172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3.10.2016.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ADCA-AD8D-456B-913A-964B986E1D99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00012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1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1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1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3D2C6-B9E1-419F-8A8A-E07BABFA1172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3.10.2016.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ADCA-AD8D-456B-913A-964B986E1D99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69588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3D2C6-B9E1-419F-8A8A-E07BABFA1172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3.10.2016.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ADCA-AD8D-456B-913A-964B986E1D99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1850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3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8" indent="0">
              <a:buNone/>
              <a:defRPr sz="2000" b="1"/>
            </a:lvl2pPr>
            <a:lvl3pPr marL="914034" indent="0">
              <a:buNone/>
              <a:defRPr sz="1800" b="1"/>
            </a:lvl3pPr>
            <a:lvl4pPr marL="1371050" indent="0">
              <a:buNone/>
              <a:defRPr sz="1600" b="1"/>
            </a:lvl4pPr>
            <a:lvl5pPr marL="1828069" indent="0">
              <a:buNone/>
              <a:defRPr sz="1600" b="1"/>
            </a:lvl5pPr>
            <a:lvl6pPr marL="2285083" indent="0">
              <a:buNone/>
              <a:defRPr sz="1600" b="1"/>
            </a:lvl6pPr>
            <a:lvl7pPr marL="2742100" indent="0">
              <a:buNone/>
              <a:defRPr sz="1600" b="1"/>
            </a:lvl7pPr>
            <a:lvl8pPr marL="3199120" indent="0">
              <a:buNone/>
              <a:defRPr sz="1600" b="1"/>
            </a:lvl8pPr>
            <a:lvl9pPr marL="365613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279263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8" indent="0">
              <a:buNone/>
              <a:defRPr sz="2000" b="1"/>
            </a:lvl2pPr>
            <a:lvl3pPr marL="914034" indent="0">
              <a:buNone/>
              <a:defRPr sz="1800" b="1"/>
            </a:lvl3pPr>
            <a:lvl4pPr marL="1371050" indent="0">
              <a:buNone/>
              <a:defRPr sz="1600" b="1"/>
            </a:lvl4pPr>
            <a:lvl5pPr marL="1828069" indent="0">
              <a:buNone/>
              <a:defRPr sz="1600" b="1"/>
            </a:lvl5pPr>
            <a:lvl6pPr marL="2285083" indent="0">
              <a:buNone/>
              <a:defRPr sz="1600" b="1"/>
            </a:lvl6pPr>
            <a:lvl7pPr marL="2742100" indent="0">
              <a:buNone/>
              <a:defRPr sz="1600" b="1"/>
            </a:lvl7pPr>
            <a:lvl8pPr marL="3199120" indent="0">
              <a:buNone/>
              <a:defRPr sz="1600" b="1"/>
            </a:lvl8pPr>
            <a:lvl9pPr marL="365613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3D2C6-B9E1-419F-8A8A-E07BABFA1172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3.10.2016.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ADCA-AD8D-456B-913A-964B986E1D99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8082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3D2C6-B9E1-419F-8A8A-E07BABFA1172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3.10.2016.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ADCA-AD8D-456B-913A-964B986E1D99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9354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3D2C6-B9E1-419F-8A8A-E07BABFA1172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3.10.2016.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ADCA-AD8D-456B-913A-964B986E1D99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380913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018" indent="0">
              <a:buNone/>
              <a:defRPr sz="1200"/>
            </a:lvl2pPr>
            <a:lvl3pPr marL="914034" indent="0">
              <a:buNone/>
              <a:defRPr sz="1000"/>
            </a:lvl3pPr>
            <a:lvl4pPr marL="1371050" indent="0">
              <a:buNone/>
              <a:defRPr sz="900"/>
            </a:lvl4pPr>
            <a:lvl5pPr marL="1828069" indent="0">
              <a:buNone/>
              <a:defRPr sz="900"/>
            </a:lvl5pPr>
            <a:lvl6pPr marL="2285083" indent="0">
              <a:buNone/>
              <a:defRPr sz="900"/>
            </a:lvl6pPr>
            <a:lvl7pPr marL="2742100" indent="0">
              <a:buNone/>
              <a:defRPr sz="900"/>
            </a:lvl7pPr>
            <a:lvl8pPr marL="3199120" indent="0">
              <a:buNone/>
              <a:defRPr sz="900"/>
            </a:lvl8pPr>
            <a:lvl9pPr marL="365613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3D2C6-B9E1-419F-8A8A-E07BABFA1172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3.10.2016.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ADCA-AD8D-456B-913A-964B986E1D99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44818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018" indent="0">
              <a:buNone/>
              <a:defRPr sz="2800"/>
            </a:lvl2pPr>
            <a:lvl3pPr marL="914034" indent="0">
              <a:buNone/>
              <a:defRPr sz="2400"/>
            </a:lvl3pPr>
            <a:lvl4pPr marL="1371050" indent="0">
              <a:buNone/>
              <a:defRPr sz="2000"/>
            </a:lvl4pPr>
            <a:lvl5pPr marL="1828069" indent="0">
              <a:buNone/>
              <a:defRPr sz="2000"/>
            </a:lvl5pPr>
            <a:lvl6pPr marL="2285083" indent="0">
              <a:buNone/>
              <a:defRPr sz="2000"/>
            </a:lvl6pPr>
            <a:lvl7pPr marL="2742100" indent="0">
              <a:buNone/>
              <a:defRPr sz="2000"/>
            </a:lvl7pPr>
            <a:lvl8pPr marL="3199120" indent="0">
              <a:buNone/>
              <a:defRPr sz="2000"/>
            </a:lvl8pPr>
            <a:lvl9pPr marL="3656138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018" indent="0">
              <a:buNone/>
              <a:defRPr sz="1200"/>
            </a:lvl2pPr>
            <a:lvl3pPr marL="914034" indent="0">
              <a:buNone/>
              <a:defRPr sz="1000"/>
            </a:lvl3pPr>
            <a:lvl4pPr marL="1371050" indent="0">
              <a:buNone/>
              <a:defRPr sz="900"/>
            </a:lvl4pPr>
            <a:lvl5pPr marL="1828069" indent="0">
              <a:buNone/>
              <a:defRPr sz="900"/>
            </a:lvl5pPr>
            <a:lvl6pPr marL="2285083" indent="0">
              <a:buNone/>
              <a:defRPr sz="900"/>
            </a:lvl6pPr>
            <a:lvl7pPr marL="2742100" indent="0">
              <a:buNone/>
              <a:defRPr sz="900"/>
            </a:lvl7pPr>
            <a:lvl8pPr marL="3199120" indent="0">
              <a:buNone/>
              <a:defRPr sz="900"/>
            </a:lvl8pPr>
            <a:lvl9pPr marL="365613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3D2C6-B9E1-419F-8A8A-E07BABFA1172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3.10.2016.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ADCA-AD8D-456B-913A-964B986E1D99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06634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3D2C6-B9E1-419F-8A8A-E07BABFA1172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3.10.2016.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ADCA-AD8D-456B-913A-964B986E1D99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2248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9143725" cy="5715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3472" y="1233010"/>
            <a:ext cx="7854008" cy="2934563"/>
          </a:xfrm>
        </p:spPr>
        <p:txBody>
          <a:bodyPr/>
          <a:lstStyle/>
          <a:p>
            <a:pPr lvl="0"/>
            <a:r>
              <a:rPr lang="hu-HU" dirty="0" smtClean="0"/>
              <a:t>Click to edit Master text styles</a:t>
            </a:r>
          </a:p>
          <a:p>
            <a:pPr lvl="1"/>
            <a:r>
              <a:rPr lang="hu-HU" dirty="0" smtClean="0"/>
              <a:t>Second level</a:t>
            </a:r>
          </a:p>
          <a:p>
            <a:pPr lvl="2"/>
            <a:r>
              <a:rPr lang="hu-HU" dirty="0" smtClean="0"/>
              <a:t>Third level</a:t>
            </a:r>
          </a:p>
          <a:p>
            <a:pPr lvl="3"/>
            <a:r>
              <a:rPr lang="hu-HU" dirty="0" smtClean="0"/>
              <a:t>Fourth level</a:t>
            </a:r>
          </a:p>
          <a:p>
            <a:pPr lvl="4"/>
            <a:r>
              <a:rPr lang="hu-HU" dirty="0" smtClean="0"/>
              <a:t>Fifth level</a:t>
            </a:r>
            <a:endParaRPr lang="en-US" dirty="0"/>
          </a:p>
        </p:txBody>
      </p:sp>
      <p:pic>
        <p:nvPicPr>
          <p:cNvPr id="10" name="Picture 9" descr="eurodesk-colour_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474" y="649233"/>
            <a:ext cx="2219343" cy="4065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441457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9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9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3D2C6-B9E1-419F-8A8A-E07BABFA1172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3.10.2016.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ADCA-AD8D-456B-913A-964B986E1D99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7061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" y="0"/>
            <a:ext cx="9143725" cy="5715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6484" y="1111250"/>
            <a:ext cx="3686575" cy="3143250"/>
          </a:xfr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 smtClean="0"/>
              <a:t>Click to edit Master text styles</a:t>
            </a:r>
          </a:p>
          <a:p>
            <a:pPr lvl="1"/>
            <a:r>
              <a:rPr lang="hu-HU" dirty="0" smtClean="0"/>
              <a:t>Second level</a:t>
            </a:r>
          </a:p>
          <a:p>
            <a:pPr lvl="2"/>
            <a:r>
              <a:rPr lang="hu-HU" dirty="0" smtClean="0"/>
              <a:t>Third level</a:t>
            </a:r>
          </a:p>
          <a:p>
            <a:pPr lvl="3"/>
            <a:r>
              <a:rPr lang="hu-HU" dirty="0" smtClean="0"/>
              <a:t>Fourth level</a:t>
            </a:r>
          </a:p>
          <a:p>
            <a:pPr lvl="4"/>
            <a:r>
              <a:rPr lang="hu-HU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0906" y="1111250"/>
            <a:ext cx="3674247" cy="3143250"/>
          </a:xfr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 smtClean="0"/>
              <a:t>Click to edit Master text styles</a:t>
            </a:r>
          </a:p>
          <a:p>
            <a:pPr lvl="1"/>
            <a:r>
              <a:rPr lang="hu-HU" dirty="0" smtClean="0"/>
              <a:t>Second level</a:t>
            </a:r>
          </a:p>
          <a:p>
            <a:pPr lvl="2"/>
            <a:r>
              <a:rPr lang="hu-HU" dirty="0" smtClean="0"/>
              <a:t>Third level</a:t>
            </a:r>
          </a:p>
          <a:p>
            <a:pPr lvl="3"/>
            <a:r>
              <a:rPr lang="hu-HU" dirty="0" smtClean="0"/>
              <a:t>Fourth level</a:t>
            </a:r>
          </a:p>
          <a:p>
            <a:pPr lvl="4"/>
            <a:r>
              <a:rPr lang="hu-HU" dirty="0" smtClean="0"/>
              <a:t>Fifth level</a:t>
            </a:r>
            <a:endParaRPr lang="en-US" dirty="0"/>
          </a:p>
        </p:txBody>
      </p:sp>
      <p:pic>
        <p:nvPicPr>
          <p:cNvPr id="10" name="Picture 9" descr="eurodesk-colour_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451" y="4927778"/>
            <a:ext cx="2219343" cy="4065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42548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" y="0"/>
            <a:ext cx="9143725" cy="5715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15" y="1229943"/>
            <a:ext cx="3637256" cy="53313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FFFF"/>
                </a:solidFill>
              </a:defRPr>
            </a:lvl1pPr>
            <a:lvl2pPr marL="457018" indent="0">
              <a:buNone/>
              <a:defRPr sz="2000" b="1"/>
            </a:lvl2pPr>
            <a:lvl3pPr marL="914034" indent="0">
              <a:buNone/>
              <a:defRPr sz="1800" b="1"/>
            </a:lvl3pPr>
            <a:lvl4pPr marL="1371050" indent="0">
              <a:buNone/>
              <a:defRPr sz="1600" b="1"/>
            </a:lvl4pPr>
            <a:lvl5pPr marL="1828069" indent="0">
              <a:buNone/>
              <a:defRPr sz="1600" b="1"/>
            </a:lvl5pPr>
            <a:lvl6pPr marL="2285083" indent="0">
              <a:buNone/>
              <a:defRPr sz="1600" b="1"/>
            </a:lvl6pPr>
            <a:lvl7pPr marL="2742100" indent="0">
              <a:buNone/>
              <a:defRPr sz="1600" b="1"/>
            </a:lvl7pPr>
            <a:lvl8pPr marL="3199120" indent="0">
              <a:buNone/>
              <a:defRPr sz="1600" b="1"/>
            </a:lvl8pPr>
            <a:lvl9pPr marL="3656138" indent="0">
              <a:buNone/>
              <a:defRPr sz="1600" b="1"/>
            </a:lvl9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15" y="1763076"/>
            <a:ext cx="3637256" cy="2614108"/>
          </a:xfrm>
        </p:spPr>
        <p:txBody>
          <a:bodyPr/>
          <a:lstStyle>
            <a:lvl1pPr>
              <a:defRPr sz="2400">
                <a:solidFill>
                  <a:srgbClr val="FFFFFF"/>
                </a:solidFill>
              </a:defRPr>
            </a:lvl1pPr>
            <a:lvl2pPr>
              <a:defRPr sz="2000">
                <a:solidFill>
                  <a:srgbClr val="FFFFFF"/>
                </a:solidFill>
              </a:defRPr>
            </a:lvl2pPr>
            <a:lvl3pPr>
              <a:defRPr sz="1800">
                <a:solidFill>
                  <a:srgbClr val="FFFFFF"/>
                </a:solidFill>
              </a:defRPr>
            </a:lvl3pPr>
            <a:lvl4pPr>
              <a:defRPr sz="1600">
                <a:solidFill>
                  <a:srgbClr val="FFFFFF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dirty="0" smtClean="0"/>
              <a:t>Click to edit Master text styles</a:t>
            </a:r>
          </a:p>
          <a:p>
            <a:pPr lvl="1"/>
            <a:r>
              <a:rPr lang="hu-HU" dirty="0" smtClean="0"/>
              <a:t>Second level</a:t>
            </a:r>
          </a:p>
          <a:p>
            <a:pPr lvl="2"/>
            <a:r>
              <a:rPr lang="hu-HU" dirty="0" smtClean="0"/>
              <a:t>Third level</a:t>
            </a:r>
          </a:p>
          <a:p>
            <a:pPr lvl="3"/>
            <a:r>
              <a:rPr lang="hu-HU" dirty="0" smtClean="0"/>
              <a:t>Fourth level</a:t>
            </a:r>
          </a:p>
          <a:p>
            <a:pPr lvl="4"/>
            <a:r>
              <a:rPr lang="hu-HU" dirty="0" smtClean="0"/>
              <a:t>Fifth level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0"/>
          </p:nvPr>
        </p:nvSpPr>
        <p:spPr>
          <a:xfrm>
            <a:off x="4874671" y="1197389"/>
            <a:ext cx="3637256" cy="53313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FFFF"/>
                </a:solidFill>
              </a:defRPr>
            </a:lvl1pPr>
            <a:lvl2pPr marL="457018" indent="0">
              <a:buNone/>
              <a:defRPr sz="2000" b="1"/>
            </a:lvl2pPr>
            <a:lvl3pPr marL="914034" indent="0">
              <a:buNone/>
              <a:defRPr sz="1800" b="1"/>
            </a:lvl3pPr>
            <a:lvl4pPr marL="1371050" indent="0">
              <a:buNone/>
              <a:defRPr sz="1600" b="1"/>
            </a:lvl4pPr>
            <a:lvl5pPr marL="1828069" indent="0">
              <a:buNone/>
              <a:defRPr sz="1600" b="1"/>
            </a:lvl5pPr>
            <a:lvl6pPr marL="2285083" indent="0">
              <a:buNone/>
              <a:defRPr sz="1600" b="1"/>
            </a:lvl6pPr>
            <a:lvl7pPr marL="2742100" indent="0">
              <a:buNone/>
              <a:defRPr sz="1600" b="1"/>
            </a:lvl7pPr>
            <a:lvl8pPr marL="3199120" indent="0">
              <a:buNone/>
              <a:defRPr sz="1600" b="1"/>
            </a:lvl8pPr>
            <a:lvl9pPr marL="3656138" indent="0">
              <a:buNone/>
              <a:defRPr sz="1600" b="1"/>
            </a:lvl9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1"/>
          </p:nvPr>
        </p:nvSpPr>
        <p:spPr>
          <a:xfrm>
            <a:off x="4874671" y="1730524"/>
            <a:ext cx="3637256" cy="2646660"/>
          </a:xfrm>
        </p:spPr>
        <p:txBody>
          <a:bodyPr/>
          <a:lstStyle>
            <a:lvl1pPr>
              <a:defRPr sz="2400">
                <a:solidFill>
                  <a:srgbClr val="FFFFFF"/>
                </a:solidFill>
              </a:defRPr>
            </a:lvl1pPr>
            <a:lvl2pPr>
              <a:defRPr sz="2000">
                <a:solidFill>
                  <a:srgbClr val="FFFFFF"/>
                </a:solidFill>
              </a:defRPr>
            </a:lvl2pPr>
            <a:lvl3pPr>
              <a:defRPr sz="1800">
                <a:solidFill>
                  <a:srgbClr val="FFFFFF"/>
                </a:solidFill>
              </a:defRPr>
            </a:lvl3pPr>
            <a:lvl4pPr>
              <a:defRPr sz="1600">
                <a:solidFill>
                  <a:srgbClr val="FFFFFF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dirty="0" smtClean="0"/>
              <a:t>Click to edit Master text styles</a:t>
            </a:r>
          </a:p>
          <a:p>
            <a:pPr lvl="1"/>
            <a:r>
              <a:rPr lang="hu-HU" dirty="0" smtClean="0"/>
              <a:t>Second level</a:t>
            </a:r>
          </a:p>
          <a:p>
            <a:pPr lvl="2"/>
            <a:r>
              <a:rPr lang="hu-HU" dirty="0" smtClean="0"/>
              <a:t>Third level</a:t>
            </a:r>
          </a:p>
          <a:p>
            <a:pPr lvl="3"/>
            <a:r>
              <a:rPr lang="hu-HU" dirty="0" smtClean="0"/>
              <a:t>Fourth level</a:t>
            </a:r>
          </a:p>
          <a:p>
            <a:pPr lvl="4"/>
            <a:r>
              <a:rPr lang="hu-HU" dirty="0" smtClean="0"/>
              <a:t>Fifth level</a:t>
            </a:r>
            <a:endParaRPr lang="en-US" dirty="0"/>
          </a:p>
        </p:txBody>
      </p:sp>
      <p:pic>
        <p:nvPicPr>
          <p:cNvPr id="8" name="Picture 7" descr="eurodesk-colour_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451" y="4927778"/>
            <a:ext cx="2219343" cy="4065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32152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9143725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8023" y="2007482"/>
            <a:ext cx="7052578" cy="9525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 descr="eurodesk-colour_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451" y="4927778"/>
            <a:ext cx="2219343" cy="4065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31753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9143725" cy="5715000"/>
          </a:xfrm>
          <a:prstGeom prst="rect">
            <a:avLst/>
          </a:prstGeom>
        </p:spPr>
      </p:pic>
      <p:pic>
        <p:nvPicPr>
          <p:cNvPr id="7" name="Picture 6" descr="eurodesk-colour_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474" y="649233"/>
            <a:ext cx="2219343" cy="4065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24429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9143725" cy="571500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8529" y="332913"/>
            <a:ext cx="8297876" cy="3514078"/>
          </a:xfrm>
        </p:spPr>
        <p:txBody>
          <a:bodyPr/>
          <a:lstStyle>
            <a:lvl1pPr marL="0" indent="0">
              <a:buNone/>
              <a:defRPr sz="3200"/>
            </a:lvl1pPr>
            <a:lvl2pPr marL="457018" indent="0">
              <a:buNone/>
              <a:defRPr sz="2800"/>
            </a:lvl2pPr>
            <a:lvl3pPr marL="914034" indent="0">
              <a:buNone/>
              <a:defRPr sz="2400"/>
            </a:lvl3pPr>
            <a:lvl4pPr marL="1371050" indent="0">
              <a:buNone/>
              <a:defRPr sz="2000"/>
            </a:lvl4pPr>
            <a:lvl5pPr marL="1828069" indent="0">
              <a:buNone/>
              <a:defRPr sz="2000"/>
            </a:lvl5pPr>
            <a:lvl6pPr marL="2285083" indent="0">
              <a:buNone/>
              <a:defRPr sz="2000"/>
            </a:lvl6pPr>
            <a:lvl7pPr marL="2742100" indent="0">
              <a:buNone/>
              <a:defRPr sz="2000"/>
            </a:lvl7pPr>
            <a:lvl8pPr marL="3199120" indent="0">
              <a:buNone/>
              <a:defRPr sz="2000"/>
            </a:lvl8pPr>
            <a:lvl9pPr marL="3656138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5" name="Picture 4" descr="eurodesk-colour_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451" y="4927778"/>
            <a:ext cx="2219343" cy="4065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3341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" y="0"/>
            <a:ext cx="9143725" cy="571500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08509" y="788998"/>
            <a:ext cx="4697610" cy="3156632"/>
          </a:xfrm>
        </p:spPr>
        <p:txBody>
          <a:bodyPr/>
          <a:lstStyle>
            <a:lvl1pPr marL="0" indent="0">
              <a:buNone/>
              <a:defRPr sz="3200"/>
            </a:lvl1pPr>
            <a:lvl2pPr marL="457018" indent="0">
              <a:buNone/>
              <a:defRPr sz="2800"/>
            </a:lvl2pPr>
            <a:lvl3pPr marL="914034" indent="0">
              <a:buNone/>
              <a:defRPr sz="2400"/>
            </a:lvl3pPr>
            <a:lvl4pPr marL="1371050" indent="0">
              <a:buNone/>
              <a:defRPr sz="2000"/>
            </a:lvl4pPr>
            <a:lvl5pPr marL="1828069" indent="0">
              <a:buNone/>
              <a:defRPr sz="2000"/>
            </a:lvl5pPr>
            <a:lvl6pPr marL="2285083" indent="0">
              <a:buNone/>
              <a:defRPr sz="2000"/>
            </a:lvl6pPr>
            <a:lvl7pPr marL="2742100" indent="0">
              <a:buNone/>
              <a:defRPr sz="2000"/>
            </a:lvl7pPr>
            <a:lvl8pPr marL="3199120" indent="0">
              <a:buNone/>
              <a:defRPr sz="2000"/>
            </a:lvl8pPr>
            <a:lvl9pPr marL="365613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0"/>
          </p:nvPr>
        </p:nvSpPr>
        <p:spPr>
          <a:xfrm>
            <a:off x="838419" y="551788"/>
            <a:ext cx="2663212" cy="53313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FFFF"/>
                </a:solidFill>
              </a:defRPr>
            </a:lvl1pPr>
            <a:lvl2pPr marL="457018" indent="0">
              <a:buNone/>
              <a:defRPr sz="2000" b="1"/>
            </a:lvl2pPr>
            <a:lvl3pPr marL="914034" indent="0">
              <a:buNone/>
              <a:defRPr sz="1800" b="1"/>
            </a:lvl3pPr>
            <a:lvl4pPr marL="1371050" indent="0">
              <a:buNone/>
              <a:defRPr sz="1600" b="1"/>
            </a:lvl4pPr>
            <a:lvl5pPr marL="1828069" indent="0">
              <a:buNone/>
              <a:defRPr sz="1600" b="1"/>
            </a:lvl5pPr>
            <a:lvl6pPr marL="2285083" indent="0">
              <a:buNone/>
              <a:defRPr sz="1600" b="1"/>
            </a:lvl6pPr>
            <a:lvl7pPr marL="2742100" indent="0">
              <a:buNone/>
              <a:defRPr sz="1600" b="1"/>
            </a:lvl7pPr>
            <a:lvl8pPr marL="3199120" indent="0">
              <a:buNone/>
              <a:defRPr sz="1600" b="1"/>
            </a:lvl8pPr>
            <a:lvl9pPr marL="3656138" indent="0">
              <a:buNone/>
              <a:defRPr sz="1600" b="1"/>
            </a:lvl9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838419" y="1417962"/>
            <a:ext cx="2663212" cy="3045534"/>
          </a:xfrm>
        </p:spPr>
        <p:txBody>
          <a:bodyPr/>
          <a:lstStyle>
            <a:lvl1pPr>
              <a:defRPr sz="2400">
                <a:solidFill>
                  <a:srgbClr val="FFFFFF"/>
                </a:solidFill>
              </a:defRPr>
            </a:lvl1pPr>
            <a:lvl2pPr>
              <a:defRPr sz="2000">
                <a:solidFill>
                  <a:srgbClr val="FFFFFF"/>
                </a:solidFill>
              </a:defRPr>
            </a:lvl2pPr>
            <a:lvl3pPr>
              <a:defRPr sz="1800">
                <a:solidFill>
                  <a:srgbClr val="FFFFFF"/>
                </a:solidFill>
              </a:defRPr>
            </a:lvl3pPr>
            <a:lvl4pPr>
              <a:defRPr sz="1600">
                <a:solidFill>
                  <a:srgbClr val="FFFFFF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dirty="0" smtClean="0"/>
              <a:t>Click to edit Master text styles</a:t>
            </a:r>
          </a:p>
          <a:p>
            <a:pPr lvl="1"/>
            <a:r>
              <a:rPr lang="hu-HU" dirty="0" smtClean="0"/>
              <a:t>Second level</a:t>
            </a:r>
          </a:p>
          <a:p>
            <a:pPr lvl="2"/>
            <a:r>
              <a:rPr lang="hu-HU" dirty="0" smtClean="0"/>
              <a:t>Third level</a:t>
            </a:r>
          </a:p>
          <a:p>
            <a:pPr lvl="3"/>
            <a:r>
              <a:rPr lang="hu-HU" dirty="0" smtClean="0"/>
              <a:t>Fourth level</a:t>
            </a:r>
          </a:p>
          <a:p>
            <a:pPr lvl="4"/>
            <a:r>
              <a:rPr lang="hu-HU" dirty="0" smtClean="0"/>
              <a:t>Fifth level</a:t>
            </a:r>
            <a:endParaRPr lang="en-US" dirty="0"/>
          </a:p>
        </p:txBody>
      </p:sp>
      <p:pic>
        <p:nvPicPr>
          <p:cNvPr id="7" name="Picture 6" descr="eurodesk-colour_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451" y="4927778"/>
            <a:ext cx="2219343" cy="4065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15246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296969"/>
            <a:ext cx="2133600" cy="304271"/>
          </a:xfrm>
          <a:prstGeom prst="rect">
            <a:avLst/>
          </a:prstGeom>
        </p:spPr>
        <p:txBody>
          <a:bodyPr lIns="91404" tIns="45701" rIns="91404" bIns="45701"/>
          <a:lstStyle/>
          <a:p>
            <a:fld id="{0C5BDAF4-4029-FC45-A063-0A4B450B15E6}" type="datetimeFigureOut">
              <a:rPr lang="en-US" smtClean="0"/>
              <a:pPr/>
              <a:t>10/3/2016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296969"/>
            <a:ext cx="2895600" cy="304271"/>
          </a:xfrm>
          <a:prstGeom prst="rect">
            <a:avLst/>
          </a:prstGeom>
        </p:spPr>
        <p:txBody>
          <a:bodyPr lIns="91404" tIns="45701" rIns="91404" bIns="4570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296969"/>
            <a:ext cx="2133600" cy="304271"/>
          </a:xfrm>
          <a:prstGeom prst="rect">
            <a:avLst/>
          </a:prstGeom>
        </p:spPr>
        <p:txBody>
          <a:bodyPr lIns="91404" tIns="45701" rIns="91404" bIns="45701"/>
          <a:lstStyle/>
          <a:p>
            <a:fld id="{84783F04-680E-5D41-80ED-B2DDDCCE8E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58641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04" tIns="45701" rIns="91404" bIns="45701" rtlCol="0" anchor="ctr">
            <a:normAutofit/>
          </a:bodyPr>
          <a:lstStyle/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04" tIns="45701" rIns="91404" bIns="45701" rtlCol="0">
            <a:normAutofit/>
          </a:bodyPr>
          <a:lstStyle/>
          <a:p>
            <a:pPr lvl="0"/>
            <a:r>
              <a:rPr lang="hu-HU" dirty="0" smtClean="0"/>
              <a:t>Click to edit Master text styles</a:t>
            </a:r>
          </a:p>
          <a:p>
            <a:pPr lvl="1"/>
            <a:r>
              <a:rPr lang="hu-HU" dirty="0" smtClean="0"/>
              <a:t>Second level</a:t>
            </a:r>
          </a:p>
          <a:p>
            <a:pPr lvl="2"/>
            <a:r>
              <a:rPr lang="hu-HU" dirty="0" smtClean="0"/>
              <a:t>Third level</a:t>
            </a:r>
          </a:p>
          <a:p>
            <a:pPr lvl="3"/>
            <a:r>
              <a:rPr lang="hu-HU" dirty="0" smtClean="0"/>
              <a:t>Fourth level</a:t>
            </a:r>
          </a:p>
          <a:p>
            <a:pPr lvl="4"/>
            <a:r>
              <a:rPr lang="hu-HU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53048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7" r:id="rId7"/>
    <p:sldLayoutId id="2147483659" r:id="rId8"/>
    <p:sldLayoutId id="2147483660" r:id="rId9"/>
  </p:sldLayoutIdLst>
  <p:txStyles>
    <p:titleStyle>
      <a:lvl1pPr algn="ctr" defTabSz="45701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tillium Semibold"/>
          <a:ea typeface="+mj-ea"/>
          <a:cs typeface="Titillium Semibold"/>
        </a:defRPr>
      </a:lvl1pPr>
    </p:titleStyle>
    <p:bodyStyle>
      <a:lvl1pPr marL="342760" indent="-342760" algn="l" defTabSz="457018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Titillium Light"/>
          <a:ea typeface="+mn-ea"/>
          <a:cs typeface="Titillium Light"/>
        </a:defRPr>
      </a:lvl1pPr>
      <a:lvl2pPr marL="742652" indent="-285638" algn="l" defTabSz="457018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Titillium Light"/>
          <a:ea typeface="+mn-ea"/>
          <a:cs typeface="Titillium Light"/>
        </a:defRPr>
      </a:lvl2pPr>
      <a:lvl3pPr marL="1142540" indent="-228510" algn="l" defTabSz="45701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Titillium Light"/>
          <a:ea typeface="+mn-ea"/>
          <a:cs typeface="Titillium Light"/>
        </a:defRPr>
      </a:lvl3pPr>
      <a:lvl4pPr marL="1599560" indent="-228510" algn="l" defTabSz="457018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Titillium Light"/>
          <a:ea typeface="+mn-ea"/>
          <a:cs typeface="Titillium Light"/>
        </a:defRPr>
      </a:lvl4pPr>
      <a:lvl5pPr marL="2056578" indent="-228510" algn="l" defTabSz="457018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Titillium Light"/>
          <a:ea typeface="+mn-ea"/>
          <a:cs typeface="Titillium Light"/>
        </a:defRPr>
      </a:lvl5pPr>
      <a:lvl6pPr marL="2513594" indent="-228510" algn="l" defTabSz="45701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11" indent="-228510" algn="l" defTabSz="45701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30" indent="-228510" algn="l" defTabSz="45701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40" indent="-228510" algn="l" defTabSz="45701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8" algn="l" defTabSz="4570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34" algn="l" defTabSz="4570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50" algn="l" defTabSz="4570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69" algn="l" defTabSz="4570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83" algn="l" defTabSz="4570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00" algn="l" defTabSz="4570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20" algn="l" defTabSz="4570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38" algn="l" defTabSz="4570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04" tIns="45701" rIns="91404" bIns="4570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04" tIns="45701" rIns="91404" bIns="4570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9"/>
            <a:ext cx="2133600" cy="304271"/>
          </a:xfrm>
          <a:prstGeom prst="rect">
            <a:avLst/>
          </a:prstGeom>
        </p:spPr>
        <p:txBody>
          <a:bodyPr vert="horz" lIns="91404" tIns="45701" rIns="91404" bIns="4570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34"/>
            <a:fld id="{72F3D2C6-B9E1-419F-8A8A-E07BABFA1172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 defTabSz="914034"/>
              <a:t>3.10.2016.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9"/>
            <a:ext cx="2895600" cy="304271"/>
          </a:xfrm>
          <a:prstGeom prst="rect">
            <a:avLst/>
          </a:prstGeom>
        </p:spPr>
        <p:txBody>
          <a:bodyPr vert="horz" lIns="91404" tIns="45701" rIns="91404" bIns="4570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34"/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9"/>
            <a:ext cx="2133600" cy="304271"/>
          </a:xfrm>
          <a:prstGeom prst="rect">
            <a:avLst/>
          </a:prstGeom>
        </p:spPr>
        <p:txBody>
          <a:bodyPr vert="horz" lIns="91404" tIns="45701" rIns="91404" bIns="4570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34"/>
            <a:fld id="{244FADCA-AD8D-456B-913A-964B986E1D99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 defTabSz="914034"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mpeu_PP_hr-2bb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213" y="0"/>
            <a:ext cx="9133585" cy="5715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08393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iming>
    <p:tnLst>
      <p:par>
        <p:cTn id="1" dur="indefinite" restart="never" nodeType="tmRoot"/>
      </p:par>
    </p:tnLst>
  </p:timing>
  <p:txStyles>
    <p:titleStyle>
      <a:lvl1pPr algn="ctr" defTabSz="91403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0" indent="-342760" algn="l" defTabSz="914034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52" indent="-285638" algn="l" defTabSz="914034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40" indent="-228510" algn="l" defTabSz="914034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0" indent="-228510" algn="l" defTabSz="914034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78" indent="-228510" algn="l" defTabSz="914034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94" indent="-228510" algn="l" defTabSz="91403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11" indent="-228510" algn="l" defTabSz="91403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30" indent="-228510" algn="l" defTabSz="91403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40" indent="-228510" algn="l" defTabSz="91403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8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34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50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69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83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00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20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38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5725" y="4959709"/>
            <a:ext cx="4367175" cy="646292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pPr algn="r"/>
            <a:r>
              <a:rPr lang="hr-HR" smtClean="0">
                <a:solidFill>
                  <a:schemeClr val="bg1"/>
                </a:solidFill>
                <a:latin typeface="Titillium Regular"/>
                <a:ea typeface="+mj-ea"/>
                <a:cs typeface="Titillium Regular"/>
              </a:rPr>
              <a:t>Katarina Brajdić</a:t>
            </a:r>
            <a:endParaRPr lang="hr-HR">
              <a:solidFill>
                <a:schemeClr val="bg1"/>
              </a:solidFill>
              <a:latin typeface="Titillium Regular"/>
              <a:ea typeface="+mj-ea"/>
              <a:cs typeface="Titillium Regular"/>
            </a:endParaRPr>
          </a:p>
          <a:p>
            <a:pPr algn="r"/>
            <a:r>
              <a:rPr lang="hr-HR">
                <a:solidFill>
                  <a:schemeClr val="bg1"/>
                </a:solidFill>
                <a:latin typeface="Titillium Regular"/>
                <a:ea typeface="+mj-ea"/>
                <a:cs typeface="Titillium Regular"/>
              </a:rPr>
              <a:t>Agencija za mobilnost i programe EU</a:t>
            </a:r>
          </a:p>
        </p:txBody>
      </p:sp>
    </p:spTree>
    <p:extLst>
      <p:ext uri="{BB962C8B-B14F-4D97-AF65-F5344CB8AC3E}">
        <p14:creationId xmlns="" xmlns:p14="http://schemas.microsoft.com/office/powerpoint/2010/main" val="313952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465"/>
          <a:stretch/>
        </p:blipFill>
        <p:spPr>
          <a:xfrm>
            <a:off x="0" y="-22820"/>
            <a:ext cx="9144000" cy="57378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948" y="0"/>
            <a:ext cx="9143725" cy="5715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789405" y="1484649"/>
            <a:ext cx="5774031" cy="2100252"/>
            <a:chOff x="2123728" y="2977513"/>
            <a:chExt cx="6625263" cy="2540899"/>
          </a:xfrm>
        </p:grpSpPr>
        <p:sp>
          <p:nvSpPr>
            <p:cNvPr id="18" name="Rectangle 17"/>
            <p:cNvSpPr/>
            <p:nvPr/>
          </p:nvSpPr>
          <p:spPr>
            <a:xfrm>
              <a:off x="5310943" y="3512788"/>
              <a:ext cx="2880320" cy="420047"/>
            </a:xfrm>
            <a:prstGeom prst="rect">
              <a:avLst/>
            </a:prstGeom>
            <a:solidFill>
              <a:srgbClr val="DA1E4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323880" y="4050679"/>
              <a:ext cx="2880320" cy="420047"/>
            </a:xfrm>
            <a:prstGeom prst="rect">
              <a:avLst/>
            </a:prstGeom>
            <a:solidFill>
              <a:srgbClr val="DA1E4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330445" y="4568559"/>
              <a:ext cx="2880320" cy="420047"/>
            </a:xfrm>
            <a:prstGeom prst="rect">
              <a:avLst/>
            </a:prstGeom>
            <a:solidFill>
              <a:srgbClr val="DA1E4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324650" y="5080206"/>
              <a:ext cx="2880320" cy="420047"/>
            </a:xfrm>
            <a:prstGeom prst="rect">
              <a:avLst/>
            </a:prstGeom>
            <a:solidFill>
              <a:srgbClr val="DA1E4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143197" y="4886937"/>
              <a:ext cx="2880320" cy="601431"/>
            </a:xfrm>
            <a:prstGeom prst="rect">
              <a:avLst/>
            </a:prstGeom>
            <a:solidFill>
              <a:srgbClr val="DA1E4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139237" y="4205302"/>
              <a:ext cx="2880320" cy="488650"/>
            </a:xfrm>
            <a:prstGeom prst="rect">
              <a:avLst/>
            </a:prstGeom>
            <a:solidFill>
              <a:srgbClr val="DA1E4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132271" y="3567258"/>
              <a:ext cx="2880320" cy="465721"/>
            </a:xfrm>
            <a:prstGeom prst="rect">
              <a:avLst/>
            </a:prstGeom>
            <a:solidFill>
              <a:srgbClr val="DA1E4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123728" y="2977513"/>
              <a:ext cx="2880320" cy="465721"/>
            </a:xfrm>
            <a:prstGeom prst="rect">
              <a:avLst/>
            </a:prstGeom>
            <a:solidFill>
              <a:srgbClr val="DA1E4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313658" y="2977513"/>
              <a:ext cx="2880320" cy="420047"/>
            </a:xfrm>
            <a:prstGeom prst="rect">
              <a:avLst/>
            </a:prstGeom>
            <a:solidFill>
              <a:srgbClr val="DA1E4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238532" y="3033648"/>
              <a:ext cx="2650712" cy="418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600">
                  <a:solidFill>
                    <a:schemeClr val="bg1"/>
                  </a:solidFill>
                </a:rPr>
                <a:t>VOLONTIRANJE</a:t>
              </a:r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203253" y="4257817"/>
              <a:ext cx="3154768" cy="418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600">
                  <a:solidFill>
                    <a:schemeClr val="bg1"/>
                  </a:solidFill>
                </a:rPr>
                <a:t>KULTURA I KREATIVNOST</a:t>
              </a:r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238532" y="4993497"/>
              <a:ext cx="3323284" cy="418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600">
                  <a:solidFill>
                    <a:schemeClr val="bg1"/>
                  </a:solidFill>
                </a:rPr>
                <a:t>SOCIJALNO UKLJUČIVANJE</a:t>
              </a:r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450207" y="3033648"/>
              <a:ext cx="3298784" cy="418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600">
                  <a:solidFill>
                    <a:schemeClr val="bg1"/>
                  </a:solidFill>
                </a:rPr>
                <a:t>UČENJE</a:t>
              </a:r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428785" y="3577579"/>
              <a:ext cx="2650712" cy="418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600">
                  <a:solidFill>
                    <a:schemeClr val="bg1"/>
                  </a:solidFill>
                </a:rPr>
                <a:t>SUDJELOVANJE</a:t>
              </a:r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415202" y="4116804"/>
              <a:ext cx="2650712" cy="418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600">
                  <a:solidFill>
                    <a:schemeClr val="bg1"/>
                  </a:solidFill>
                </a:rPr>
                <a:t>ZDRAVLJE</a:t>
              </a:r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436097" y="4635435"/>
              <a:ext cx="2739013" cy="418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600">
                  <a:solidFill>
                    <a:schemeClr val="bg1"/>
                  </a:solidFill>
                </a:rPr>
                <a:t>MISLI GLOBALNO</a:t>
              </a:r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39454" y="5099518"/>
              <a:ext cx="2650712" cy="418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600">
                  <a:solidFill>
                    <a:schemeClr val="bg1"/>
                  </a:solidFill>
                </a:rPr>
                <a:t>PUTOVANJE</a:t>
              </a:r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203253" y="3604176"/>
              <a:ext cx="978064" cy="418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600">
                  <a:solidFill>
                    <a:schemeClr val="bg1"/>
                  </a:solidFill>
                </a:rPr>
                <a:t>RAD</a:t>
              </a:r>
              <a:endParaRPr lang="en-US" sz="160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125" y="5044715"/>
            <a:ext cx="2143427" cy="39268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937001" y="5012629"/>
            <a:ext cx="4619799" cy="400071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pPr algn="r"/>
            <a:r>
              <a:rPr lang="hr-HR" sz="2000">
                <a:solidFill>
                  <a:srgbClr val="4866AC"/>
                </a:solidFill>
                <a:latin typeface="Titillium Semibold"/>
                <a:cs typeface="Titillium Semibold"/>
              </a:rPr>
              <a:t>Teme Europskog portala za mlade</a:t>
            </a:r>
            <a:endParaRPr lang="en-US" sz="2000">
              <a:solidFill>
                <a:srgbClr val="4866AC"/>
              </a:solidFill>
              <a:latin typeface="Titillium Semibold"/>
              <a:cs typeface="Titillium Semibold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4207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" y="0"/>
            <a:ext cx="9143725" cy="5714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79762" y="4861452"/>
            <a:ext cx="4314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>
              <a:latin typeface="Titillium Semibold"/>
              <a:cs typeface="Titillium Semibold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660" y="260639"/>
            <a:ext cx="6868973" cy="39534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99" y="4958396"/>
            <a:ext cx="2143427" cy="392689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 rot="8240040">
            <a:off x="2986725" y="4033852"/>
            <a:ext cx="494318" cy="872507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Oval Callout 7"/>
          <p:cNvSpPr/>
          <p:nvPr/>
        </p:nvSpPr>
        <p:spPr>
          <a:xfrm>
            <a:off x="7271309" y="490118"/>
            <a:ext cx="1609344" cy="1419149"/>
          </a:xfrm>
          <a:prstGeom prst="wedgeEllipseCallout">
            <a:avLst>
              <a:gd name="adj1" fmla="val -56287"/>
              <a:gd name="adj2" fmla="val 5322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1200" smtClean="0"/>
              <a:t>Željela bih volontirati u Portugalu. Gdje mogu pronaći organizaciju?</a:t>
            </a:r>
            <a:endParaRPr lang="hr-HR" sz="1200"/>
          </a:p>
        </p:txBody>
      </p:sp>
      <p:sp>
        <p:nvSpPr>
          <p:cNvPr id="12" name="Oval Callout 11"/>
          <p:cNvSpPr/>
          <p:nvPr/>
        </p:nvSpPr>
        <p:spPr>
          <a:xfrm>
            <a:off x="7401764" y="3325977"/>
            <a:ext cx="1609344" cy="1419149"/>
          </a:xfrm>
          <a:prstGeom prst="wedgeEllipseCallout">
            <a:avLst>
              <a:gd name="adj1" fmla="val -59014"/>
              <a:gd name="adj2" fmla="val 3621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1200" smtClean="0"/>
              <a:t>Idem u Švedsku preko ljeta i tražim jeftin smještaj.</a:t>
            </a:r>
            <a:endParaRPr lang="hr-HR" sz="1200"/>
          </a:p>
        </p:txBody>
      </p:sp>
      <p:sp>
        <p:nvSpPr>
          <p:cNvPr id="10" name="Cloud Callout 9"/>
          <p:cNvSpPr/>
          <p:nvPr/>
        </p:nvSpPr>
        <p:spPr>
          <a:xfrm>
            <a:off x="7271309" y="1909267"/>
            <a:ext cx="1675181" cy="1416710"/>
          </a:xfrm>
          <a:prstGeom prst="cloudCallout">
            <a:avLst>
              <a:gd name="adj1" fmla="val -49819"/>
              <a:gd name="adj2" fmla="val 5535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1200" smtClean="0"/>
              <a:t>Mogu li doći volontirati u Hrvatsku sa svojim psom?</a:t>
            </a:r>
            <a:endParaRPr lang="hr-HR" sz="1200"/>
          </a:p>
        </p:txBody>
      </p:sp>
      <p:sp>
        <p:nvSpPr>
          <p:cNvPr id="16" name="Cloud Callout 15"/>
          <p:cNvSpPr/>
          <p:nvPr/>
        </p:nvSpPr>
        <p:spPr>
          <a:xfrm>
            <a:off x="5499239" y="4085652"/>
            <a:ext cx="1675181" cy="1416710"/>
          </a:xfrm>
          <a:prstGeom prst="cloudCallout">
            <a:avLst>
              <a:gd name="adj1" fmla="val -71216"/>
              <a:gd name="adj2" fmla="val -3242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1200" smtClean="0"/>
              <a:t>Imam li pravo na besplatno zdravstveno osiguranje u Europi?</a:t>
            </a:r>
            <a:endParaRPr lang="hr-HR" sz="1200"/>
          </a:p>
        </p:txBody>
      </p:sp>
    </p:spTree>
    <p:extLst>
      <p:ext uri="{BB962C8B-B14F-4D97-AF65-F5344CB8AC3E}">
        <p14:creationId xmlns="" xmlns:p14="http://schemas.microsoft.com/office/powerpoint/2010/main" val="301249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0"/>
          </p:nvPr>
        </p:nvSpPr>
        <p:spPr>
          <a:xfrm>
            <a:off x="838419" y="669078"/>
            <a:ext cx="2663212" cy="533135"/>
          </a:xfrm>
        </p:spPr>
        <p:txBody>
          <a:bodyPr>
            <a:noAutofit/>
          </a:bodyPr>
          <a:lstStyle/>
          <a:p>
            <a:r>
              <a:rPr lang="hr-HR" sz="2000" smtClean="0">
                <a:solidFill>
                  <a:schemeClr val="bg1"/>
                </a:solidFill>
                <a:latin typeface="Titillium Semibold"/>
                <a:cs typeface="Titillium Semibold"/>
              </a:rPr>
              <a:t>Volonterska platforma</a:t>
            </a:r>
            <a:endParaRPr lang="en-US" sz="2000">
              <a:solidFill>
                <a:schemeClr val="bg1"/>
              </a:solidFill>
              <a:latin typeface="Titillium Semibold"/>
              <a:cs typeface="Titillium Semibold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419" y="1312237"/>
            <a:ext cx="2663212" cy="318661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hr-HR" sz="1700" smtClean="0">
                <a:solidFill>
                  <a:prstClr val="white"/>
                </a:solidFill>
                <a:latin typeface="Titillium Regular"/>
                <a:cs typeface="Titillium Regular"/>
              </a:rPr>
              <a:t>EVS – Europska volonterska služba</a:t>
            </a:r>
          </a:p>
          <a:p>
            <a:pPr marL="0" indent="0">
              <a:spcBef>
                <a:spcPts val="0"/>
              </a:spcBef>
              <a:buNone/>
            </a:pPr>
            <a:endParaRPr lang="hr-HR" sz="1700" smtClean="0">
              <a:solidFill>
                <a:prstClr val="white"/>
              </a:solidFill>
              <a:latin typeface="Titillium Regular"/>
              <a:cs typeface="Titillium Regular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r-HR" sz="1700" smtClean="0">
                <a:solidFill>
                  <a:prstClr val="white"/>
                </a:solidFill>
                <a:latin typeface="Titillium Regular"/>
                <a:cs typeface="Titillium Regular"/>
              </a:rPr>
              <a:t>Raznovrsni volonterski projekti</a:t>
            </a:r>
          </a:p>
          <a:p>
            <a:pPr marL="0" indent="0">
              <a:spcBef>
                <a:spcPts val="0"/>
              </a:spcBef>
              <a:buNone/>
            </a:pPr>
            <a:endParaRPr lang="hr-HR" sz="1700" smtClean="0">
              <a:solidFill>
                <a:prstClr val="white"/>
              </a:solidFill>
              <a:latin typeface="Titillium Regular"/>
              <a:cs typeface="Titillium Regular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r-HR" sz="1700" smtClean="0">
                <a:solidFill>
                  <a:prstClr val="white"/>
                </a:solidFill>
                <a:latin typeface="Titillium Regular"/>
                <a:cs typeface="Titillium Regular"/>
              </a:rPr>
              <a:t>EVS akreditacije &gt; standard kvalitete</a:t>
            </a:r>
          </a:p>
          <a:p>
            <a:pPr marL="0" indent="0">
              <a:spcBef>
                <a:spcPts val="0"/>
              </a:spcBef>
              <a:buNone/>
            </a:pPr>
            <a:endParaRPr lang="hr-HR" sz="1800">
              <a:solidFill>
                <a:prstClr val="white"/>
              </a:solidFill>
              <a:latin typeface="Titillium Regular"/>
              <a:cs typeface="Titillium Regular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r-HR" sz="1600" b="1" smtClean="0">
                <a:solidFill>
                  <a:prstClr val="white"/>
                </a:solidFill>
                <a:latin typeface="Titillium Regular"/>
                <a:cs typeface="Titillium Regular"/>
              </a:rPr>
              <a:t>Pokriveni troškovi</a:t>
            </a:r>
            <a:r>
              <a:rPr lang="hr-HR" sz="1400" b="1" smtClean="0">
                <a:solidFill>
                  <a:prstClr val="white"/>
                </a:solidFill>
                <a:latin typeface="Titillium Regular"/>
                <a:cs typeface="Titillium Regular"/>
              </a:rPr>
              <a:t>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hr-HR" sz="1400" smtClean="0">
                <a:solidFill>
                  <a:prstClr val="white"/>
                </a:solidFill>
                <a:latin typeface="Titillium Regular"/>
                <a:cs typeface="Titillium Regular"/>
              </a:rPr>
              <a:t>put, smještaj, hrana, džeparac, tečaj jezika, osiguranje, lokalni prijevoz</a:t>
            </a:r>
          </a:p>
          <a:p>
            <a:pPr marL="0" indent="0">
              <a:spcBef>
                <a:spcPts val="0"/>
              </a:spcBef>
              <a:buNone/>
            </a:pPr>
            <a:endParaRPr lang="hr-HR" sz="1800">
              <a:solidFill>
                <a:prstClr val="white"/>
              </a:solidFill>
              <a:latin typeface="Titillium Regular"/>
              <a:cs typeface="Titillium Regular"/>
            </a:endParaRPr>
          </a:p>
          <a:p>
            <a:pPr marL="0" indent="0">
              <a:spcBef>
                <a:spcPts val="0"/>
              </a:spcBef>
              <a:buNone/>
            </a:pPr>
            <a:endParaRPr lang="hr-HR" sz="1800">
              <a:solidFill>
                <a:prstClr val="white"/>
              </a:solidFill>
              <a:latin typeface="Titillium Regular"/>
              <a:cs typeface="Titillium Regular"/>
            </a:endParaRPr>
          </a:p>
          <a:p>
            <a:pPr marL="0" indent="0">
              <a:spcBef>
                <a:spcPts val="0"/>
              </a:spcBef>
              <a:buNone/>
            </a:pPr>
            <a:endParaRPr lang="hr-HR" sz="1800" smtClean="0">
              <a:solidFill>
                <a:prstClr val="white"/>
              </a:solidFill>
              <a:latin typeface="Titillium Regular"/>
              <a:cs typeface="Titillium Regular"/>
            </a:endParaRPr>
          </a:p>
          <a:p>
            <a:pPr marL="0" indent="0">
              <a:spcBef>
                <a:spcPts val="0"/>
              </a:spcBef>
              <a:buNone/>
            </a:pPr>
            <a:endParaRPr lang="hr-HR" sz="1800">
              <a:solidFill>
                <a:prstClr val="white"/>
              </a:solidFill>
              <a:latin typeface="Titillium Regular"/>
              <a:cs typeface="Titillium Regular"/>
            </a:endParaRPr>
          </a:p>
        </p:txBody>
      </p:sp>
      <p:sp>
        <p:nvSpPr>
          <p:cNvPr id="6" name="Title 8"/>
          <p:cNvSpPr txBox="1">
            <a:spLocks/>
          </p:cNvSpPr>
          <p:nvPr/>
        </p:nvSpPr>
        <p:spPr>
          <a:xfrm>
            <a:off x="4044135" y="4870390"/>
            <a:ext cx="4504996" cy="591846"/>
          </a:xfrm>
          <a:prstGeom prst="rect">
            <a:avLst/>
          </a:prstGeom>
        </p:spPr>
        <p:txBody>
          <a:bodyPr lIns="91404" tIns="45701" rIns="91404" bIns="45701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tillium Semibold"/>
                <a:ea typeface="+mj-ea"/>
                <a:cs typeface="Titillium Semibold"/>
              </a:defRPr>
            </a:lvl1pPr>
          </a:lstStyle>
          <a:p>
            <a:pPr algn="r"/>
            <a:endParaRPr lang="en-US" sz="2400"/>
          </a:p>
        </p:txBody>
      </p:sp>
      <p:sp>
        <p:nvSpPr>
          <p:cNvPr id="8" name="Snip Single Corner Rectangle 7"/>
          <p:cNvSpPr/>
          <p:nvPr/>
        </p:nvSpPr>
        <p:spPr>
          <a:xfrm>
            <a:off x="4784142" y="4888571"/>
            <a:ext cx="3764990" cy="400319"/>
          </a:xfrm>
          <a:prstGeom prst="snip1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hr-HR" sz="1600" smtClean="0">
              <a:solidFill>
                <a:srgbClr val="4866AC"/>
              </a:solidFill>
              <a:latin typeface="Titillium Regular"/>
              <a:cs typeface="Titillium Regular"/>
            </a:endParaRPr>
          </a:p>
          <a:p>
            <a:pPr algn="ctr"/>
            <a:r>
              <a:rPr lang="en-US" sz="1600" smtClean="0">
                <a:solidFill>
                  <a:srgbClr val="4866AC"/>
                </a:solidFill>
                <a:latin typeface="Titillium Regular"/>
                <a:cs typeface="Titillium Regular"/>
              </a:rPr>
              <a:t>https</a:t>
            </a:r>
            <a:r>
              <a:rPr lang="en-US" sz="1600">
                <a:solidFill>
                  <a:srgbClr val="4866AC"/>
                </a:solidFill>
                <a:latin typeface="Titillium Regular"/>
                <a:cs typeface="Titillium Regular"/>
              </a:rPr>
              <a:t>://europa.eu/youth/volunteering_hr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417" y="431598"/>
            <a:ext cx="5099865" cy="29992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1929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0"/>
          </p:nvPr>
        </p:nvSpPr>
        <p:spPr>
          <a:xfrm>
            <a:off x="779897" y="603242"/>
            <a:ext cx="2663212" cy="533135"/>
          </a:xfrm>
        </p:spPr>
        <p:txBody>
          <a:bodyPr>
            <a:noAutofit/>
          </a:bodyPr>
          <a:lstStyle/>
          <a:p>
            <a:r>
              <a:rPr lang="hr-HR" sz="1800" smtClean="0">
                <a:solidFill>
                  <a:schemeClr val="bg1"/>
                </a:solidFill>
                <a:latin typeface="Titillium Semibold"/>
                <a:cs typeface="Titillium Semibold"/>
              </a:rPr>
              <a:t>Eurodesk na </a:t>
            </a:r>
            <a:r>
              <a:rPr lang="hr-HR" sz="1800" err="1" smtClean="0">
                <a:solidFill>
                  <a:schemeClr val="bg1"/>
                </a:solidFill>
                <a:latin typeface="Titillium Semibold"/>
                <a:cs typeface="Titillium Semibold"/>
              </a:rPr>
              <a:t>Facebooku</a:t>
            </a:r>
            <a:r>
              <a:rPr lang="hr-HR" sz="1800" smtClean="0">
                <a:solidFill>
                  <a:schemeClr val="bg1"/>
                </a:solidFill>
                <a:latin typeface="Titillium Semibold"/>
                <a:cs typeface="Titillium Semibold"/>
              </a:rPr>
              <a:t> – saznajte novosti odmah!</a:t>
            </a:r>
            <a:endParaRPr lang="en-US" sz="1800">
              <a:solidFill>
                <a:schemeClr val="bg1"/>
              </a:solidFill>
              <a:latin typeface="Titillium Semibold"/>
              <a:cs typeface="Titillium Semibold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419" y="1312237"/>
            <a:ext cx="2663212" cy="318661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endParaRPr lang="hr-HR" sz="1800" smtClean="0">
              <a:solidFill>
                <a:prstClr val="white"/>
              </a:solidFill>
              <a:latin typeface="Titillium Regular"/>
              <a:cs typeface="Titillium Regular"/>
            </a:endParaRPr>
          </a:p>
          <a:p>
            <a:pPr marL="0" indent="0">
              <a:spcBef>
                <a:spcPts val="0"/>
              </a:spcBef>
              <a:buNone/>
            </a:pPr>
            <a:endParaRPr lang="hr-HR" sz="1800" smtClean="0">
              <a:solidFill>
                <a:prstClr val="white"/>
              </a:solidFill>
              <a:latin typeface="Titillium Regular"/>
              <a:cs typeface="Titillium Regular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hr-HR" sz="1800" smtClean="0">
                <a:solidFill>
                  <a:prstClr val="white"/>
                </a:solidFill>
                <a:latin typeface="Titillium Regular"/>
                <a:cs typeface="Titillium Regular"/>
              </a:rPr>
              <a:t>informacije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hr-HR" sz="1800" smtClean="0">
                <a:solidFill>
                  <a:prstClr val="white"/>
                </a:solidFill>
                <a:latin typeface="Titillium Regular"/>
                <a:cs typeface="Titillium Regular"/>
              </a:rPr>
              <a:t>poveznice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hr-HR" sz="1800" smtClean="0">
                <a:solidFill>
                  <a:prstClr val="white"/>
                </a:solidFill>
                <a:latin typeface="Titillium Regular"/>
                <a:cs typeface="Titillium Regular"/>
              </a:rPr>
              <a:t>nagradni natječaji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hr-HR" sz="1800" smtClean="0">
                <a:solidFill>
                  <a:prstClr val="white"/>
                </a:solidFill>
                <a:latin typeface="Titillium Regular"/>
                <a:cs typeface="Titillium Regular"/>
              </a:rPr>
              <a:t>fotografije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hr-HR" sz="1800" smtClean="0">
                <a:solidFill>
                  <a:prstClr val="white"/>
                </a:solidFill>
                <a:latin typeface="Titillium Regular"/>
                <a:cs typeface="Titillium Regular"/>
              </a:rPr>
              <a:t>video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hr-HR" sz="1800" smtClean="0">
                <a:solidFill>
                  <a:prstClr val="white"/>
                </a:solidFill>
                <a:latin typeface="Titillium Regular"/>
                <a:cs typeface="Titillium Regular"/>
              </a:rPr>
              <a:t>infografike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hr-HR" sz="1800" smtClean="0">
                <a:solidFill>
                  <a:prstClr val="white"/>
                </a:solidFill>
                <a:latin typeface="Titillium Regular"/>
                <a:cs typeface="Titillium Regular"/>
              </a:rPr>
              <a:t>bilten (</a:t>
            </a:r>
            <a:r>
              <a:rPr lang="hr-HR" sz="1800" i="1" smtClean="0">
                <a:solidFill>
                  <a:prstClr val="white"/>
                </a:solidFill>
                <a:latin typeface="Titillium Regular"/>
                <a:cs typeface="Titillium Regular"/>
              </a:rPr>
              <a:t>newsletter</a:t>
            </a:r>
            <a:r>
              <a:rPr lang="hr-HR" sz="1800" smtClean="0">
                <a:solidFill>
                  <a:prstClr val="white"/>
                </a:solidFill>
                <a:latin typeface="Titillium Regular"/>
                <a:cs typeface="Titillium Regular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endParaRPr lang="hr-HR" sz="1800">
              <a:solidFill>
                <a:prstClr val="white"/>
              </a:solidFill>
              <a:latin typeface="Titillium Regular"/>
              <a:cs typeface="Titillium Regular"/>
            </a:endParaRPr>
          </a:p>
          <a:p>
            <a:pPr marL="0" indent="0">
              <a:spcBef>
                <a:spcPts val="0"/>
              </a:spcBef>
              <a:buNone/>
            </a:pPr>
            <a:endParaRPr lang="hr-HR" sz="1800" smtClean="0">
              <a:solidFill>
                <a:prstClr val="white"/>
              </a:solidFill>
              <a:latin typeface="Titillium Regular"/>
              <a:cs typeface="Titillium Regular"/>
            </a:endParaRPr>
          </a:p>
          <a:p>
            <a:pPr marL="0" indent="0">
              <a:spcBef>
                <a:spcPts val="0"/>
              </a:spcBef>
              <a:buNone/>
            </a:pPr>
            <a:endParaRPr lang="hr-HR" sz="1800">
              <a:solidFill>
                <a:prstClr val="white"/>
              </a:solidFill>
              <a:latin typeface="Titillium Regular"/>
              <a:cs typeface="Titillium Regular"/>
            </a:endParaRPr>
          </a:p>
        </p:txBody>
      </p:sp>
      <p:sp>
        <p:nvSpPr>
          <p:cNvPr id="6" name="Title 8"/>
          <p:cNvSpPr txBox="1">
            <a:spLocks/>
          </p:cNvSpPr>
          <p:nvPr/>
        </p:nvSpPr>
        <p:spPr>
          <a:xfrm>
            <a:off x="4044135" y="4870390"/>
            <a:ext cx="4504996" cy="591846"/>
          </a:xfrm>
          <a:prstGeom prst="rect">
            <a:avLst/>
          </a:prstGeom>
        </p:spPr>
        <p:txBody>
          <a:bodyPr lIns="91404" tIns="45701" rIns="91404" bIns="45701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tillium Semibold"/>
                <a:ea typeface="+mj-ea"/>
                <a:cs typeface="Titillium Semibold"/>
              </a:defRPr>
            </a:lvl1pPr>
          </a:lstStyle>
          <a:p>
            <a:pPr algn="r"/>
            <a:endParaRPr lang="en-US" sz="2400"/>
          </a:p>
        </p:txBody>
      </p:sp>
      <p:sp>
        <p:nvSpPr>
          <p:cNvPr id="8" name="Snip Single Corner Rectangle 7"/>
          <p:cNvSpPr/>
          <p:nvPr/>
        </p:nvSpPr>
        <p:spPr>
          <a:xfrm>
            <a:off x="4491533" y="4888572"/>
            <a:ext cx="4433011" cy="502730"/>
          </a:xfrm>
          <a:prstGeom prst="snip1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r>
              <a:rPr lang="en-US" sz="1600" smtClean="0">
                <a:solidFill>
                  <a:srgbClr val="4866AC"/>
                </a:solidFill>
                <a:latin typeface="Titillium Regular"/>
                <a:cs typeface="Titillium Regular"/>
              </a:rPr>
              <a:t>www.facebook.com/eurodesk.hrvatska</a:t>
            </a:r>
            <a:endParaRPr lang="en-US" sz="1600">
              <a:solidFill>
                <a:srgbClr val="4866AC"/>
              </a:solidFill>
              <a:latin typeface="Titillium Regular"/>
              <a:cs typeface="Titillium Regular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946" y="424282"/>
            <a:ext cx="4857373" cy="33064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7871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 txBox="1">
            <a:spLocks/>
          </p:cNvSpPr>
          <p:nvPr/>
        </p:nvSpPr>
        <p:spPr>
          <a:xfrm>
            <a:off x="3786909" y="385910"/>
            <a:ext cx="4913746" cy="2090862"/>
          </a:xfrm>
          <a:prstGeom prst="rect">
            <a:avLst/>
          </a:prstGeom>
        </p:spPr>
        <p:txBody>
          <a:bodyPr vert="horz" lIns="91404" tIns="45701" rIns="91404" bIns="45701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FFFFFF"/>
                </a:solidFill>
                <a:latin typeface="Titillium Light"/>
                <a:ea typeface="+mn-ea"/>
                <a:cs typeface="Titillium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Titillium Light"/>
                <a:ea typeface="+mn-ea"/>
                <a:cs typeface="Titillium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FFFFFF"/>
                </a:solidFill>
                <a:latin typeface="Titillium Light"/>
                <a:ea typeface="+mn-ea"/>
                <a:cs typeface="Titillium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FFFFFF"/>
                </a:solidFill>
                <a:latin typeface="Titillium Light"/>
                <a:ea typeface="+mn-ea"/>
                <a:cs typeface="Titillium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rgbClr val="FFFFFF"/>
                </a:solidFill>
                <a:latin typeface="Titillium Light"/>
                <a:ea typeface="+mn-ea"/>
                <a:cs typeface="Titillium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1600" b="1" smtClean="0"/>
              <a:t>Ciljevi kampanje:</a:t>
            </a:r>
          </a:p>
          <a:p>
            <a:pPr>
              <a:buFontTx/>
              <a:buChar char="-"/>
            </a:pPr>
            <a:r>
              <a:rPr lang="hr-HR" sz="1600" smtClean="0"/>
              <a:t>informiranje mladih o mogućnostima za studiranje, volontiranje, stažiranje i putovanje</a:t>
            </a:r>
          </a:p>
          <a:p>
            <a:pPr>
              <a:buFontTx/>
              <a:buChar char="-"/>
            </a:pPr>
            <a:r>
              <a:rPr lang="hr-HR" sz="1600" smtClean="0"/>
              <a:t>upoznavanje mladih s multiplikatorima </a:t>
            </a:r>
            <a:r>
              <a:rPr lang="hr-HR" sz="1600" err="1" smtClean="0"/>
              <a:t>Eurodeska</a:t>
            </a:r>
            <a:endParaRPr lang="hr-HR" sz="1600"/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3883889" y="2476772"/>
            <a:ext cx="4913746" cy="1089892"/>
          </a:xfrm>
          <a:prstGeom prst="rect">
            <a:avLst/>
          </a:prstGeom>
        </p:spPr>
        <p:txBody>
          <a:bodyPr vert="horz" lIns="91404" tIns="45701" rIns="91404" bIns="45701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FFFFFF"/>
                </a:solidFill>
                <a:latin typeface="Titillium Light"/>
                <a:ea typeface="+mn-ea"/>
                <a:cs typeface="Titillium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Titillium Light"/>
                <a:ea typeface="+mn-ea"/>
                <a:cs typeface="Titillium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FFFFFF"/>
                </a:solidFill>
                <a:latin typeface="Titillium Light"/>
                <a:ea typeface="+mn-ea"/>
                <a:cs typeface="Titillium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FFFFFF"/>
                </a:solidFill>
                <a:latin typeface="Titillium Light"/>
                <a:ea typeface="+mn-ea"/>
                <a:cs typeface="Titillium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rgbClr val="FFFFFF"/>
                </a:solidFill>
                <a:latin typeface="Titillium Light"/>
                <a:ea typeface="+mn-ea"/>
                <a:cs typeface="Titillium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1600" b="1" smtClean="0"/>
              <a:t>www.timetomove.info:</a:t>
            </a:r>
          </a:p>
          <a:p>
            <a:pPr>
              <a:buAutoNum type="arabicPeriod"/>
            </a:pPr>
            <a:r>
              <a:rPr lang="hr-HR" sz="1600" smtClean="0"/>
              <a:t>Kalendar i karta događanja</a:t>
            </a:r>
          </a:p>
          <a:p>
            <a:pPr>
              <a:buAutoNum type="arabicPeriod"/>
            </a:pPr>
            <a:r>
              <a:rPr lang="hr-HR" sz="1600" smtClean="0"/>
              <a:t>Informacije o mobilnostima</a:t>
            </a:r>
          </a:p>
          <a:p>
            <a:pPr>
              <a:buAutoNum type="arabicPeriod"/>
            </a:pPr>
            <a:r>
              <a:rPr lang="hr-HR" sz="1600"/>
              <a:t>Nagradna igra &gt; </a:t>
            </a:r>
            <a:r>
              <a:rPr lang="hr-HR" sz="1600" err="1"/>
              <a:t>iPad</a:t>
            </a:r>
            <a:r>
              <a:rPr lang="hr-HR" sz="1600"/>
              <a:t> mini</a:t>
            </a:r>
          </a:p>
          <a:p>
            <a:pPr marL="0" indent="0">
              <a:buNone/>
            </a:pPr>
            <a:endParaRPr lang="hr-HR" sz="1600"/>
          </a:p>
          <a:p>
            <a:pPr marL="0" indent="0">
              <a:buNone/>
            </a:pPr>
            <a:r>
              <a:rPr lang="hr-HR" sz="1600" smtClean="0"/>
              <a:t> </a:t>
            </a:r>
            <a:endParaRPr lang="en-US" sz="1600"/>
          </a:p>
        </p:txBody>
      </p:sp>
      <p:pic>
        <p:nvPicPr>
          <p:cNvPr id="3074" name="Picture 2" descr="P:\14. EURODESK\5_Projects\Time_to_Move\2016\Communication_materials\LOGOS\timeto2016_hr_w_date-01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838419" y="1642650"/>
            <a:ext cx="2662238" cy="26233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44922" y="4952390"/>
            <a:ext cx="3155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smtClean="0">
                <a:solidFill>
                  <a:srgbClr val="4866AC"/>
                </a:solidFill>
                <a:latin typeface="Titillium Regular"/>
                <a:cs typeface="Titillium Regular"/>
              </a:rPr>
              <a:t>www.timetomove.info</a:t>
            </a:r>
            <a:endParaRPr lang="hr-HR" sz="2400">
              <a:solidFill>
                <a:srgbClr val="4866AC"/>
              </a:solidFill>
              <a:latin typeface="Titillium Regular"/>
              <a:cs typeface="Titillium Regular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452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" y="0"/>
            <a:ext cx="9143176" cy="57146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24725" y="1201969"/>
            <a:ext cx="313173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smtClean="0">
                <a:solidFill>
                  <a:schemeClr val="bg1"/>
                </a:solidFill>
                <a:latin typeface="Titillium Light"/>
                <a:cs typeface="Titillium Light"/>
              </a:rPr>
              <a:t>Prezentacije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smtClean="0">
                <a:solidFill>
                  <a:schemeClr val="bg1"/>
                </a:solidFill>
                <a:latin typeface="Titillium Light"/>
                <a:cs typeface="Titillium Light"/>
              </a:rPr>
              <a:t>Predavanja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smtClean="0">
                <a:solidFill>
                  <a:schemeClr val="bg1"/>
                </a:solidFill>
                <a:latin typeface="Titillium Light"/>
                <a:cs typeface="Titillium Light"/>
              </a:rPr>
              <a:t>Info štandovi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smtClean="0">
                <a:solidFill>
                  <a:schemeClr val="bg1"/>
                </a:solidFill>
                <a:latin typeface="Titillium Light"/>
                <a:cs typeface="Titillium Light"/>
              </a:rPr>
              <a:t>Radionice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smtClean="0">
                <a:solidFill>
                  <a:schemeClr val="bg1"/>
                </a:solidFill>
                <a:latin typeface="Titillium Light"/>
                <a:cs typeface="Titillium Light"/>
              </a:rPr>
              <a:t>Kvizovi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smtClean="0">
                <a:solidFill>
                  <a:schemeClr val="bg1"/>
                </a:solidFill>
                <a:latin typeface="Titillium Light"/>
                <a:cs typeface="Titillium Light"/>
              </a:rPr>
              <a:t>Radio i TV emisije…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smtClean="0">
                <a:solidFill>
                  <a:schemeClr val="bg1"/>
                </a:solidFill>
                <a:latin typeface="Titillium Light"/>
                <a:cs typeface="Titillium Light"/>
              </a:rPr>
              <a:t>Rasprave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82910" y="1201969"/>
            <a:ext cx="31317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smtClean="0">
                <a:solidFill>
                  <a:schemeClr val="bg1"/>
                </a:solidFill>
                <a:latin typeface="Titillium Light"/>
                <a:cs typeface="Titillium Light"/>
              </a:rPr>
              <a:t>EU </a:t>
            </a:r>
            <a:r>
              <a:rPr lang="en-US" sz="2000">
                <a:solidFill>
                  <a:schemeClr val="bg1"/>
                </a:solidFill>
                <a:latin typeface="Titillium Light"/>
                <a:cs typeface="Titillium Light"/>
              </a:rPr>
              <a:t>šalabahter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Titillium Light"/>
                <a:cs typeface="Titillium Light"/>
              </a:rPr>
              <a:t>Živa knjižnica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Titillium Light"/>
                <a:cs typeface="Titillium Light"/>
              </a:rPr>
              <a:t>Buvljak s europskih </a:t>
            </a:r>
            <a:r>
              <a:rPr lang="en-US" sz="2000" smtClean="0">
                <a:solidFill>
                  <a:schemeClr val="bg1"/>
                </a:solidFill>
                <a:latin typeface="Titillium Light"/>
                <a:cs typeface="Titillium Light"/>
              </a:rPr>
              <a:t>putovanja</a:t>
            </a:r>
            <a:endParaRPr lang="hr-HR" sz="2000" smtClean="0">
              <a:solidFill>
                <a:schemeClr val="bg1"/>
              </a:solidFill>
              <a:latin typeface="Titillium Light"/>
              <a:cs typeface="Titillium Ligh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smtClean="0">
                <a:solidFill>
                  <a:schemeClr val="bg1"/>
                </a:solidFill>
                <a:latin typeface="Titillium Light"/>
                <a:cs typeface="Titillium Light"/>
              </a:rPr>
              <a:t>Kulinarska radionica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smtClean="0">
                <a:solidFill>
                  <a:schemeClr val="bg1"/>
                </a:solidFill>
                <a:latin typeface="Titillium Light"/>
                <a:cs typeface="Titillium Light"/>
              </a:rPr>
              <a:t>Party crashing… </a:t>
            </a:r>
            <a:endParaRPr lang="en-US" sz="2000">
              <a:solidFill>
                <a:schemeClr val="bg1"/>
              </a:solidFill>
              <a:latin typeface="Titillium Light"/>
              <a:cs typeface="Titillium Ligh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99" y="4958396"/>
            <a:ext cx="2143427" cy="3926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6127" y="138990"/>
            <a:ext cx="82256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b="1" smtClean="0">
                <a:solidFill>
                  <a:srgbClr val="FFFFFF"/>
                </a:solidFill>
                <a:latin typeface="Titillium Semibold"/>
                <a:cs typeface="Titillium Semibold"/>
              </a:rPr>
              <a:t>                       Kampanja Time to Move  &gt;  u listopadu širom Hrvatske</a:t>
            </a:r>
          </a:p>
          <a:p>
            <a:pPr algn="r"/>
            <a:endParaRPr lang="hr-HR" b="1" smtClean="0">
              <a:solidFill>
                <a:srgbClr val="4866AC"/>
              </a:solidFill>
              <a:latin typeface="Titillium Semibold"/>
              <a:cs typeface="Titillium Semibold"/>
            </a:endParaRPr>
          </a:p>
          <a:p>
            <a:pPr algn="r"/>
            <a:r>
              <a:rPr lang="hr-HR" b="1" smtClean="0">
                <a:solidFill>
                  <a:srgbClr val="4866AC"/>
                </a:solidFill>
                <a:latin typeface="Titillium Semibold"/>
                <a:cs typeface="Titillium Semibold"/>
              </a:rPr>
              <a:t>www.timetomove.info</a:t>
            </a:r>
            <a:endParaRPr lang="en-US" b="1">
              <a:solidFill>
                <a:srgbClr val="4866AC"/>
              </a:solidFill>
              <a:latin typeface="Titillium Semibold"/>
              <a:cs typeface="Titillium Semibol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226" y="3354191"/>
            <a:ext cx="3079699" cy="2221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71200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" y="0"/>
            <a:ext cx="9143176" cy="57146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79562" y="1271075"/>
            <a:ext cx="61894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sz="1600" i="1" smtClean="0">
              <a:solidFill>
                <a:schemeClr val="bg1"/>
              </a:solidFill>
              <a:latin typeface="Titillium Thin"/>
              <a:cs typeface="Titillium Thin"/>
            </a:endParaRPr>
          </a:p>
          <a:p>
            <a:pPr marL="285750" indent="-285750">
              <a:buFontTx/>
              <a:buChar char="-"/>
            </a:pPr>
            <a:endParaRPr lang="en-US" sz="1600" i="1">
              <a:solidFill>
                <a:schemeClr val="bg1"/>
              </a:solidFill>
              <a:latin typeface="Titillium Thin"/>
              <a:cs typeface="Titillium Thin"/>
            </a:endParaRPr>
          </a:p>
          <a:p>
            <a:endParaRPr lang="en-US" smtClean="0">
              <a:solidFill>
                <a:schemeClr val="bg1"/>
              </a:solidFill>
              <a:latin typeface="Titillium Light"/>
              <a:cs typeface="Titillium Ligh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99" y="4958396"/>
            <a:ext cx="2143427" cy="392689"/>
          </a:xfrm>
          <a:prstGeom prst="rect">
            <a:avLst/>
          </a:prstGeom>
        </p:spPr>
      </p:pic>
      <p:pic>
        <p:nvPicPr>
          <p:cNvPr id="6" name="Picture 5" descr="activities hrvatsk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" y="1"/>
            <a:ext cx="6991820" cy="57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6901891" y="4696358"/>
            <a:ext cx="22421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b="1" smtClean="0">
                <a:solidFill>
                  <a:srgbClr val="4866AC"/>
                </a:solidFill>
              </a:rPr>
              <a:t>Preporučite učenicima!</a:t>
            </a:r>
            <a:endParaRPr lang="hr-HR" b="1">
              <a:solidFill>
                <a:srgbClr val="4866A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321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" y="0"/>
            <a:ext cx="9143176" cy="57146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79562" y="219456"/>
            <a:ext cx="6189499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smtClean="0">
                <a:solidFill>
                  <a:srgbClr val="F1A524"/>
                </a:solidFill>
                <a:latin typeface="Titillium Thin"/>
                <a:cs typeface="Titillium Thin"/>
              </a:rPr>
              <a:t>Eurodesk</a:t>
            </a:r>
            <a:r>
              <a:rPr lang="hr-HR" sz="2000" b="1" smtClean="0">
                <a:solidFill>
                  <a:schemeClr val="bg1"/>
                </a:solidFill>
                <a:latin typeface="Titillium Thin"/>
                <a:cs typeface="Titillium Thin"/>
              </a:rPr>
              <a:t> vam može pomoći da svoje učenike:</a:t>
            </a:r>
          </a:p>
          <a:p>
            <a:pPr algn="ctr"/>
            <a:endParaRPr lang="hr-HR" sz="2000">
              <a:solidFill>
                <a:schemeClr val="bg1"/>
              </a:solidFill>
              <a:latin typeface="Titillium Thin"/>
              <a:cs typeface="Titillium Thin"/>
            </a:endParaRPr>
          </a:p>
          <a:p>
            <a:pPr marL="285750" indent="-285750" algn="ctr">
              <a:buFont typeface="Courier New" panose="02070309020205020404" pitchFamily="49" charset="0"/>
              <a:buChar char="o"/>
            </a:pPr>
            <a:r>
              <a:rPr lang="hr-HR" sz="2000" smtClean="0">
                <a:solidFill>
                  <a:schemeClr val="bg1"/>
                </a:solidFill>
                <a:latin typeface="Titillium Thin"/>
                <a:cs typeface="Titillium Thin"/>
              </a:rPr>
              <a:t>informirate</a:t>
            </a:r>
          </a:p>
          <a:p>
            <a:pPr marL="285750" indent="-285750" algn="ctr">
              <a:buFont typeface="Courier New" panose="02070309020205020404" pitchFamily="49" charset="0"/>
              <a:buChar char="o"/>
            </a:pPr>
            <a:r>
              <a:rPr lang="hr-HR" sz="2000" smtClean="0">
                <a:solidFill>
                  <a:schemeClr val="bg1"/>
                </a:solidFill>
                <a:latin typeface="Titillium Thin"/>
                <a:cs typeface="Titillium Thin"/>
              </a:rPr>
              <a:t>savjetujete</a:t>
            </a:r>
          </a:p>
          <a:p>
            <a:pPr marL="285750" indent="-285750" algn="ctr">
              <a:buFont typeface="Courier New" panose="02070309020205020404" pitchFamily="49" charset="0"/>
              <a:buChar char="o"/>
            </a:pPr>
            <a:r>
              <a:rPr lang="hr-HR" sz="2000" smtClean="0">
                <a:solidFill>
                  <a:schemeClr val="bg1"/>
                </a:solidFill>
                <a:latin typeface="Titillium Thin"/>
                <a:cs typeface="Titillium Thin"/>
              </a:rPr>
              <a:t>motivirate</a:t>
            </a:r>
          </a:p>
          <a:p>
            <a:pPr marL="285750" indent="-285750" algn="ctr">
              <a:buFont typeface="Courier New" panose="02070309020205020404" pitchFamily="49" charset="0"/>
              <a:buChar char="o"/>
            </a:pPr>
            <a:r>
              <a:rPr lang="hr-HR" sz="2000" smtClean="0">
                <a:solidFill>
                  <a:schemeClr val="bg1"/>
                </a:solidFill>
                <a:latin typeface="Titillium Thin"/>
                <a:cs typeface="Titillium Thin"/>
              </a:rPr>
              <a:t>inspirirate</a:t>
            </a:r>
          </a:p>
          <a:p>
            <a:pPr marL="285750" indent="-285750" algn="ctr">
              <a:buFont typeface="Courier New" panose="02070309020205020404" pitchFamily="49" charset="0"/>
              <a:buChar char="o"/>
            </a:pPr>
            <a:r>
              <a:rPr lang="hr-HR" sz="2000" smtClean="0">
                <a:solidFill>
                  <a:schemeClr val="bg1"/>
                </a:solidFill>
                <a:latin typeface="Titillium Thin"/>
                <a:cs typeface="Titillium Thin"/>
              </a:rPr>
              <a:t>ohrabrite</a:t>
            </a:r>
          </a:p>
          <a:p>
            <a:endParaRPr lang="hr-HR" sz="1600" i="1" smtClean="0">
              <a:solidFill>
                <a:schemeClr val="bg1"/>
              </a:solidFill>
              <a:latin typeface="Titillium Thin"/>
              <a:cs typeface="Titillium Thin"/>
            </a:endParaRPr>
          </a:p>
          <a:p>
            <a:endParaRPr lang="hr-HR" sz="1600" i="1" smtClean="0">
              <a:solidFill>
                <a:schemeClr val="bg1"/>
              </a:solidFill>
              <a:latin typeface="Titillium Thin"/>
              <a:cs typeface="Titillium Thin"/>
            </a:endParaRPr>
          </a:p>
          <a:p>
            <a:pPr marL="285750" indent="-285750"/>
            <a:r>
              <a:rPr lang="hr-HR" sz="1600" i="1" smtClean="0">
                <a:solidFill>
                  <a:srgbClr val="F1A524"/>
                </a:solidFill>
                <a:latin typeface="Titillium Thin"/>
                <a:cs typeface="Titillium Thin"/>
              </a:rPr>
              <a:t>www.mobilnost.hr </a:t>
            </a:r>
            <a:r>
              <a:rPr lang="hr-HR" sz="1600" i="1" smtClean="0">
                <a:solidFill>
                  <a:schemeClr val="bg1"/>
                </a:solidFill>
                <a:latin typeface="Titillium Thin"/>
                <a:cs typeface="Titillium Thin"/>
              </a:rPr>
              <a:t>&gt; </a:t>
            </a:r>
            <a:r>
              <a:rPr lang="hr-HR" sz="1550" i="1" smtClean="0">
                <a:solidFill>
                  <a:schemeClr val="bg1"/>
                </a:solidFill>
                <a:latin typeface="Titillium Thin"/>
                <a:cs typeface="Titillium Thin"/>
              </a:rPr>
              <a:t>kutak za mlade i studente; Erasmus+; Eurodesk</a:t>
            </a:r>
          </a:p>
          <a:p>
            <a:pPr marL="285750" indent="-285750"/>
            <a:r>
              <a:rPr lang="hr-HR" sz="1600" i="1" smtClean="0">
                <a:solidFill>
                  <a:srgbClr val="F1A524"/>
                </a:solidFill>
                <a:latin typeface="Titillium Thin"/>
                <a:cs typeface="Titillium Thin"/>
              </a:rPr>
              <a:t>www.eurodesk.eu </a:t>
            </a:r>
            <a:r>
              <a:rPr lang="hr-HR" sz="1600" i="1" smtClean="0">
                <a:solidFill>
                  <a:schemeClr val="bg1"/>
                </a:solidFill>
                <a:latin typeface="Titillium Thin"/>
                <a:cs typeface="Titillium Thin"/>
              </a:rPr>
              <a:t>&gt; baza programa, karta multiplikatora</a:t>
            </a:r>
          </a:p>
          <a:p>
            <a:pPr marL="285750" indent="-285750"/>
            <a:r>
              <a:rPr lang="hr-HR" sz="1600" i="1" smtClean="0">
                <a:solidFill>
                  <a:srgbClr val="F1A524"/>
                </a:solidFill>
                <a:latin typeface="Titillium Thin"/>
                <a:cs typeface="Titillium Thin"/>
              </a:rPr>
              <a:t>www.europa.eu/youth </a:t>
            </a:r>
            <a:r>
              <a:rPr lang="hr-HR" sz="1600" i="1" smtClean="0">
                <a:solidFill>
                  <a:schemeClr val="bg1"/>
                </a:solidFill>
                <a:latin typeface="Titillium Thin"/>
                <a:cs typeface="Titillium Thin"/>
              </a:rPr>
              <a:t>&gt; Europski portal za mlade; Postavi pitanje</a:t>
            </a:r>
          </a:p>
          <a:p>
            <a:pPr marL="285750" indent="-285750"/>
            <a:r>
              <a:rPr lang="hr-HR" sz="1600" i="1" smtClean="0">
                <a:solidFill>
                  <a:srgbClr val="F1A524"/>
                </a:solidFill>
                <a:latin typeface="Titillium Thin"/>
                <a:cs typeface="Titillium Thin"/>
              </a:rPr>
              <a:t>www.</a:t>
            </a:r>
            <a:r>
              <a:rPr lang="en-US" sz="1600" i="1" smtClean="0">
                <a:solidFill>
                  <a:srgbClr val="F1A524"/>
                </a:solidFill>
                <a:latin typeface="Titillium Thin"/>
                <a:cs typeface="Titillium Thin"/>
              </a:rPr>
              <a:t>europa.eu/youth/volunteering_hr</a:t>
            </a:r>
            <a:r>
              <a:rPr lang="hr-HR" sz="1600" i="1" smtClean="0">
                <a:solidFill>
                  <a:srgbClr val="F1A524"/>
                </a:solidFill>
                <a:latin typeface="Titillium Thin"/>
                <a:cs typeface="Titillium Thin"/>
              </a:rPr>
              <a:t> </a:t>
            </a:r>
            <a:r>
              <a:rPr lang="hr-HR" sz="1600" i="1" smtClean="0">
                <a:solidFill>
                  <a:schemeClr val="bg1"/>
                </a:solidFill>
                <a:latin typeface="Titillium Thin"/>
                <a:cs typeface="Titillium Thin"/>
              </a:rPr>
              <a:t>&gt; volonterska platforma</a:t>
            </a:r>
          </a:p>
          <a:p>
            <a:pPr marL="285750" indent="-285750"/>
            <a:r>
              <a:rPr lang="en-US" sz="1600" i="1" smtClean="0">
                <a:solidFill>
                  <a:srgbClr val="F1A524"/>
                </a:solidFill>
                <a:latin typeface="Titillium Thin"/>
                <a:cs typeface="Titillium Thin"/>
              </a:rPr>
              <a:t>www.facebook.com/eurodesk.hrvatska</a:t>
            </a:r>
            <a:r>
              <a:rPr lang="hr-HR" sz="1600" i="1" smtClean="0">
                <a:solidFill>
                  <a:schemeClr val="bg1"/>
                </a:solidFill>
                <a:latin typeface="Titillium Thin"/>
                <a:cs typeface="Titillium Thin"/>
              </a:rPr>
              <a:t> &gt; </a:t>
            </a:r>
            <a:r>
              <a:rPr lang="hr-HR" sz="1600" i="1" smtClean="0">
                <a:solidFill>
                  <a:schemeClr val="bg1"/>
                </a:solidFill>
                <a:latin typeface="Titillium Thin"/>
                <a:cs typeface="Titillium Thin"/>
              </a:rPr>
              <a:t>Facebook (i bilten)</a:t>
            </a:r>
            <a:endParaRPr lang="hr-HR" sz="1600" i="1" smtClean="0">
              <a:solidFill>
                <a:schemeClr val="bg1"/>
              </a:solidFill>
              <a:latin typeface="Titillium Thin"/>
              <a:cs typeface="Titillium Thin"/>
            </a:endParaRPr>
          </a:p>
          <a:p>
            <a:pPr marL="285750" indent="-285750"/>
            <a:r>
              <a:rPr lang="hr-HR" sz="1600" i="1" smtClean="0">
                <a:solidFill>
                  <a:srgbClr val="F1A524"/>
                </a:solidFill>
                <a:latin typeface="Titillium Thin"/>
                <a:cs typeface="Titillium Thin"/>
              </a:rPr>
              <a:t>www.timetomove.info</a:t>
            </a:r>
            <a:r>
              <a:rPr lang="hr-HR" sz="1600" i="1" smtClean="0">
                <a:solidFill>
                  <a:schemeClr val="bg1"/>
                </a:solidFill>
                <a:latin typeface="Titillium Thin"/>
                <a:cs typeface="Titillium Thin"/>
              </a:rPr>
              <a:t> &gt; kampanja Time to Move (listopad)</a:t>
            </a:r>
            <a:endParaRPr lang="en-US" sz="1600" i="1" smtClean="0">
              <a:solidFill>
                <a:schemeClr val="bg1"/>
              </a:solidFill>
              <a:latin typeface="Titillium Thin"/>
              <a:cs typeface="Titillium Thin"/>
            </a:endParaRPr>
          </a:p>
          <a:p>
            <a:pPr marL="285750" indent="-285750"/>
            <a:endParaRPr lang="hr-HR" sz="1600" smtClean="0">
              <a:solidFill>
                <a:srgbClr val="F1A524"/>
              </a:solidFill>
              <a:latin typeface="Titillium Regular"/>
              <a:cs typeface="Titillium Regular"/>
            </a:endParaRPr>
          </a:p>
          <a:p>
            <a:pPr marL="285750" indent="-285750"/>
            <a:endParaRPr lang="hr-HR" sz="1600" smtClean="0">
              <a:solidFill>
                <a:srgbClr val="F1A524"/>
              </a:solidFill>
              <a:latin typeface="Titillium Regular"/>
              <a:cs typeface="Titillium Regular"/>
            </a:endParaRPr>
          </a:p>
          <a:p>
            <a:pPr marL="285750" indent="-285750"/>
            <a:endParaRPr lang="en-US" sz="1600" smtClean="0">
              <a:solidFill>
                <a:srgbClr val="F1A524"/>
              </a:solidFill>
              <a:latin typeface="Titillium Regular"/>
              <a:cs typeface="Titillium Regular"/>
            </a:endParaRPr>
          </a:p>
          <a:p>
            <a:pPr marL="285750" indent="-285750"/>
            <a:endParaRPr lang="en-US" sz="1600" smtClean="0">
              <a:solidFill>
                <a:srgbClr val="F1A524"/>
              </a:solidFill>
              <a:latin typeface="Titillium Regular"/>
              <a:cs typeface="Titillium Regular"/>
            </a:endParaRPr>
          </a:p>
          <a:p>
            <a:pPr marL="285750" indent="-285750"/>
            <a:endParaRPr lang="hr-HR" sz="1600" i="1" smtClean="0">
              <a:solidFill>
                <a:srgbClr val="F1A524"/>
              </a:solidFill>
              <a:latin typeface="Titillium Thin"/>
              <a:cs typeface="Titillium Thin"/>
            </a:endParaRPr>
          </a:p>
          <a:p>
            <a:pPr marL="285750" indent="-285750"/>
            <a:endParaRPr lang="hr-HR" sz="1600" i="1" smtClean="0">
              <a:solidFill>
                <a:schemeClr val="bg1"/>
              </a:solidFill>
              <a:latin typeface="Titillium Thin"/>
              <a:cs typeface="Titillium Thin"/>
            </a:endParaRPr>
          </a:p>
          <a:p>
            <a:pPr marL="285750" indent="-285750"/>
            <a:endParaRPr lang="en-US" sz="1600" i="1">
              <a:solidFill>
                <a:schemeClr val="bg1"/>
              </a:solidFill>
              <a:latin typeface="Titillium Thin"/>
              <a:cs typeface="Titillium Thin"/>
            </a:endParaRPr>
          </a:p>
          <a:p>
            <a:endParaRPr lang="en-US" smtClean="0">
              <a:solidFill>
                <a:schemeClr val="bg1"/>
              </a:solidFill>
              <a:latin typeface="Titillium Light"/>
              <a:cs typeface="Titillium Ligh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99" y="4958396"/>
            <a:ext cx="2143427" cy="3926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5321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72110" y="3033204"/>
            <a:ext cx="4504996" cy="295923"/>
          </a:xfrm>
        </p:spPr>
        <p:txBody>
          <a:bodyPr/>
          <a:lstStyle/>
          <a:p>
            <a:r>
              <a:rPr lang="hr-HR" smtClean="0">
                <a:latin typeface="Titillium Regular"/>
                <a:cs typeface="Titillium Regular"/>
              </a:rPr>
              <a:t>Hvala na pažnji!</a:t>
            </a:r>
            <a:endParaRPr lang="en-US">
              <a:latin typeface="Titillium Regular"/>
              <a:cs typeface="Titillium Regular"/>
            </a:endParaRPr>
          </a:p>
        </p:txBody>
      </p:sp>
      <p:sp>
        <p:nvSpPr>
          <p:cNvPr id="4" name="Title 8"/>
          <p:cNvSpPr txBox="1">
            <a:spLocks/>
          </p:cNvSpPr>
          <p:nvPr/>
        </p:nvSpPr>
        <p:spPr>
          <a:xfrm>
            <a:off x="772110" y="3540557"/>
            <a:ext cx="4714290" cy="831258"/>
          </a:xfrm>
          <a:prstGeom prst="rect">
            <a:avLst/>
          </a:prstGeom>
        </p:spPr>
        <p:txBody>
          <a:bodyPr vert="horz" lIns="91404" tIns="45701" rIns="91404" bIns="45701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Titillium Light"/>
                <a:ea typeface="+mj-ea"/>
                <a:cs typeface="Titillium Light"/>
              </a:defRPr>
            </a:lvl1pPr>
          </a:lstStyle>
          <a:p>
            <a:endParaRPr lang="hr-HR" smtClean="0">
              <a:latin typeface="Titillium Regular"/>
              <a:cs typeface="Titillium Regular"/>
            </a:endParaRPr>
          </a:p>
          <a:p>
            <a:r>
              <a:rPr lang="hr-HR" smtClean="0">
                <a:latin typeface="Titillium Regular"/>
                <a:cs typeface="Titillium Regular"/>
              </a:rPr>
              <a:t>Kontakt:</a:t>
            </a:r>
          </a:p>
          <a:p>
            <a:r>
              <a:rPr lang="hr-HR" smtClean="0">
                <a:latin typeface="Titillium Regular"/>
                <a:cs typeface="Titillium Regular"/>
              </a:rPr>
              <a:t>Katarina Brajdić</a:t>
            </a:r>
          </a:p>
          <a:p>
            <a:r>
              <a:rPr lang="hr-HR" sz="1600" b="1">
                <a:latin typeface="Titillium Regular"/>
                <a:cs typeface="Titillium Regular"/>
              </a:rPr>
              <a:t>eurodesk@mobilnost.hr</a:t>
            </a:r>
          </a:p>
          <a:p>
            <a:endParaRPr lang="en-US">
              <a:latin typeface="Titillium Regular"/>
              <a:cs typeface="Titillium Regular"/>
            </a:endParaRPr>
          </a:p>
        </p:txBody>
      </p:sp>
      <p:pic>
        <p:nvPicPr>
          <p:cNvPr id="2054" name="Picture 6" descr="http://mobilnost.hr/cms_files/2015/06/1434006659_ampeu-logo-h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5799" y="5127955"/>
            <a:ext cx="1223759" cy="4784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2507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342"/>
            <a:ext cx="9210582" cy="57146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4"/>
            <a:ext cx="9210582" cy="575678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63083" y="1571934"/>
            <a:ext cx="2527580" cy="1938954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hr-HR" sz="2000">
                <a:solidFill>
                  <a:schemeClr val="bg1"/>
                </a:solidFill>
                <a:latin typeface="Titillium Regular"/>
                <a:cs typeface="Titillium Regular"/>
              </a:rPr>
              <a:t>„podizati svijest mladih o njihovim mogućnostima za mobilnost i poticati ih da postanu aktivni građani”</a:t>
            </a:r>
            <a:endParaRPr lang="en-US" sz="2000">
              <a:solidFill>
                <a:schemeClr val="bg1"/>
              </a:solidFill>
              <a:latin typeface="Titillium Regular"/>
              <a:cs typeface="Titillium Regular"/>
            </a:endParaRPr>
          </a:p>
        </p:txBody>
      </p:sp>
      <p:pic>
        <p:nvPicPr>
          <p:cNvPr id="15" name="Picture 14" descr="eurodesk-colour.t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32" y="4946075"/>
            <a:ext cx="2143428" cy="392689"/>
          </a:xfrm>
          <a:prstGeom prst="rect">
            <a:avLst/>
          </a:prstGeom>
        </p:spPr>
      </p:pic>
      <p:sp>
        <p:nvSpPr>
          <p:cNvPr id="7" name="Title 8"/>
          <p:cNvSpPr txBox="1">
            <a:spLocks/>
          </p:cNvSpPr>
          <p:nvPr/>
        </p:nvSpPr>
        <p:spPr>
          <a:xfrm>
            <a:off x="4044135" y="4870390"/>
            <a:ext cx="4504996" cy="591846"/>
          </a:xfrm>
          <a:prstGeom prst="rect">
            <a:avLst/>
          </a:prstGeom>
        </p:spPr>
        <p:txBody>
          <a:bodyPr lIns="91404" tIns="45701" rIns="91404" bIns="45701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tillium Semibold"/>
                <a:ea typeface="+mj-ea"/>
                <a:cs typeface="Titillium Semibold"/>
              </a:defRPr>
            </a:lvl1pPr>
          </a:lstStyle>
          <a:p>
            <a:pPr algn="r"/>
            <a:r>
              <a:rPr lang="hr-HR" sz="2400">
                <a:solidFill>
                  <a:srgbClr val="4866AC"/>
                </a:solidFill>
              </a:rPr>
              <a:t>Misija</a:t>
            </a:r>
            <a:endParaRPr lang="en-US" sz="2400">
              <a:solidFill>
                <a:srgbClr val="4866A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997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435618" y="1187092"/>
            <a:ext cx="4968862" cy="2400554"/>
          </a:xfrm>
          <a:prstGeom prst="rect">
            <a:avLst/>
          </a:prstGeom>
        </p:spPr>
        <p:txBody>
          <a:bodyPr vert="horz" lIns="91404" tIns="45701" rIns="91404" bIns="45701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Titillium Semibold"/>
                <a:ea typeface="+mj-ea"/>
                <a:cs typeface="Titillium Semibold"/>
              </a:defRPr>
            </a:lvl1pPr>
          </a:lstStyle>
          <a:p>
            <a:pPr marL="342760" indent="-342760" algn="l">
              <a:buFont typeface="Arial"/>
              <a:buChar char="•"/>
            </a:pPr>
            <a:r>
              <a:rPr lang="hr-HR" sz="2000" smtClean="0"/>
              <a:t>Besplatni informacijski </a:t>
            </a:r>
            <a:r>
              <a:rPr lang="hr-HR" sz="2000"/>
              <a:t>servis Europske komisije</a:t>
            </a:r>
          </a:p>
          <a:p>
            <a:pPr marL="342760" indent="-342760" algn="l">
              <a:buFont typeface="Arial"/>
              <a:buChar char="•"/>
            </a:pPr>
            <a:endParaRPr lang="hr-HR" sz="2000"/>
          </a:p>
          <a:p>
            <a:pPr marL="342760" indent="-342760" algn="l">
              <a:buFont typeface="Arial"/>
              <a:buChar char="•"/>
            </a:pPr>
            <a:r>
              <a:rPr lang="hr-HR" sz="2000"/>
              <a:t>Mreža od preko 1200 lokalnih i regionalnih partnera iz 34 države</a:t>
            </a:r>
          </a:p>
          <a:p>
            <a:pPr marL="342760" indent="-342760" algn="l">
              <a:buFont typeface="Arial"/>
              <a:buChar char="•"/>
            </a:pPr>
            <a:endParaRPr lang="hr-HR" sz="2000"/>
          </a:p>
          <a:p>
            <a:pPr marL="342760" indent="-342760" algn="l">
              <a:buFont typeface="Arial"/>
              <a:buChar char="•"/>
            </a:pPr>
            <a:r>
              <a:rPr lang="hr-HR" sz="2000" smtClean="0"/>
              <a:t>26 </a:t>
            </a:r>
            <a:r>
              <a:rPr lang="hr-HR" sz="2000"/>
              <a:t>godina postojanja </a:t>
            </a:r>
          </a:p>
          <a:p>
            <a:pPr marL="342760" indent="-342760" algn="l">
              <a:buFont typeface="Arial"/>
              <a:buChar char="•"/>
            </a:pPr>
            <a:endParaRPr lang="hr-HR" sz="2000"/>
          </a:p>
          <a:p>
            <a:pPr marL="342760" indent="-342760" algn="l">
              <a:buFont typeface="Arial"/>
              <a:buChar char="•"/>
            </a:pPr>
            <a:r>
              <a:rPr lang="hr-HR" sz="2000"/>
              <a:t>Dio Erasmus+ programa</a:t>
            </a:r>
          </a:p>
          <a:p>
            <a:pPr marL="342760" indent="-342760" algn="l">
              <a:buFont typeface="Arial"/>
              <a:buChar char="•"/>
            </a:pPr>
            <a:endParaRPr lang="en-US" sz="2000"/>
          </a:p>
        </p:txBody>
      </p:sp>
      <p:sp>
        <p:nvSpPr>
          <p:cNvPr id="6" name="Title 8"/>
          <p:cNvSpPr txBox="1">
            <a:spLocks/>
          </p:cNvSpPr>
          <p:nvPr/>
        </p:nvSpPr>
        <p:spPr>
          <a:xfrm>
            <a:off x="4044135" y="4870390"/>
            <a:ext cx="4504996" cy="591846"/>
          </a:xfrm>
          <a:prstGeom prst="rect">
            <a:avLst/>
          </a:prstGeom>
        </p:spPr>
        <p:txBody>
          <a:bodyPr lIns="91404" tIns="45701" rIns="91404" bIns="45701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tillium Semibold"/>
                <a:ea typeface="+mj-ea"/>
                <a:cs typeface="Titillium Semibold"/>
              </a:defRPr>
            </a:lvl1pPr>
          </a:lstStyle>
          <a:p>
            <a:pPr algn="r"/>
            <a:r>
              <a:rPr lang="hr-HR" sz="2400">
                <a:solidFill>
                  <a:srgbClr val="4866AC"/>
                </a:solidFill>
              </a:rPr>
              <a:t>Što je </a:t>
            </a:r>
            <a:r>
              <a:rPr lang="en-US" sz="2400" err="1">
                <a:solidFill>
                  <a:srgbClr val="4866AC"/>
                </a:solidFill>
              </a:rPr>
              <a:t>Eurodesk</a:t>
            </a:r>
            <a:r>
              <a:rPr lang="hr-HR" sz="2400">
                <a:solidFill>
                  <a:srgbClr val="4866AC"/>
                </a:solidFill>
              </a:rPr>
              <a:t>?</a:t>
            </a:r>
            <a:endParaRPr lang="en-US" sz="2400">
              <a:solidFill>
                <a:srgbClr val="4866AC"/>
              </a:solidFill>
            </a:endParaRPr>
          </a:p>
        </p:txBody>
      </p:sp>
      <p:pic>
        <p:nvPicPr>
          <p:cNvPr id="7" name="Picture 6" descr="search50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660" y="1316996"/>
            <a:ext cx="1689910" cy="16899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7322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635" y="254687"/>
            <a:ext cx="4675128" cy="5005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746150" y="1536192"/>
            <a:ext cx="2428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/>
          </a:p>
        </p:txBody>
      </p:sp>
      <p:sp>
        <p:nvSpPr>
          <p:cNvPr id="7" name="TextBox 6"/>
          <p:cNvSpPr txBox="1"/>
          <p:nvPr/>
        </p:nvSpPr>
        <p:spPr>
          <a:xfrm>
            <a:off x="746150" y="3527713"/>
            <a:ext cx="2487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17 udruga u 15 županija </a:t>
            </a:r>
            <a:endParaRPr lang="hr-HR" b="1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1" name="Picture 3" descr="P:\14. EURODESK\5_Projects\European_Youth_Portal\fotke\11058308 - © iStockphoto.com - clearstockconcept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38" y="1234422"/>
            <a:ext cx="3065310" cy="20427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8"/>
          <p:cNvSpPr txBox="1">
            <a:spLocks/>
          </p:cNvSpPr>
          <p:nvPr/>
        </p:nvSpPr>
        <p:spPr>
          <a:xfrm>
            <a:off x="-607161" y="4572000"/>
            <a:ext cx="4504996" cy="59184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01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800" b="0" i="1" u="none" strike="noStrike" kern="1200" cap="none" spc="0" normalizeH="0" baseline="0" noProof="0" smtClean="0">
                <a:ln>
                  <a:noFill/>
                </a:ln>
                <a:solidFill>
                  <a:srgbClr val="4866AC"/>
                </a:solidFill>
                <a:effectLst/>
                <a:uLnTx/>
                <a:uFillTx/>
                <a:latin typeface="Titillium Regular"/>
                <a:ea typeface="+mj-ea"/>
                <a:cs typeface="Titillium Regular"/>
              </a:rPr>
              <a:t>Imaš pitanje? </a:t>
            </a:r>
          </a:p>
          <a:p>
            <a:pPr marL="0" marR="0" lvl="0" indent="0" algn="ctr" defTabSz="45701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800" b="0" i="1" u="none" strike="noStrike" kern="1200" cap="none" spc="0" normalizeH="0" baseline="0" noProof="0" smtClean="0">
                <a:ln>
                  <a:noFill/>
                </a:ln>
                <a:solidFill>
                  <a:srgbClr val="4866AC"/>
                </a:solidFill>
                <a:effectLst/>
                <a:uLnTx/>
                <a:uFillTx/>
                <a:latin typeface="Titillium Regular"/>
                <a:ea typeface="+mj-ea"/>
                <a:cs typeface="Titillium Regular"/>
              </a:rPr>
              <a:t>Kreni od nas!</a:t>
            </a: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4866AC"/>
              </a:solidFill>
              <a:effectLst/>
              <a:uLnTx/>
              <a:uFillTx/>
              <a:latin typeface="Titillium Regular"/>
              <a:ea typeface="+mj-ea"/>
              <a:cs typeface="Titillium Regular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501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>
          <a:xfrm>
            <a:off x="838419" y="535268"/>
            <a:ext cx="2663212" cy="533135"/>
          </a:xfrm>
        </p:spPr>
        <p:txBody>
          <a:bodyPr>
            <a:noAutofit/>
          </a:bodyPr>
          <a:lstStyle/>
          <a:p>
            <a:pPr algn="ctr"/>
            <a:r>
              <a:rPr lang="hr-HR" sz="1600" smtClean="0"/>
              <a:t>Eurodesk mreža = nacionalni centar + multiplikatori</a:t>
            </a:r>
            <a:endParaRPr lang="en-US" sz="160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6889" y="1448410"/>
            <a:ext cx="2916415" cy="2934579"/>
          </a:xfrm>
        </p:spPr>
        <p:txBody>
          <a:bodyPr>
            <a:noAutofit/>
          </a:bodyPr>
          <a:lstStyle/>
          <a:p>
            <a:pPr marL="0" indent="0">
              <a:buFont typeface="Wingdings" pitchFamily="2" charset="2"/>
              <a:buChar char="ü"/>
            </a:pPr>
            <a:endParaRPr lang="hr-HR" sz="1800">
              <a:latin typeface="Titillium Regular"/>
              <a:cs typeface="Titillium Regular"/>
            </a:endParaRPr>
          </a:p>
          <a:p>
            <a:pPr>
              <a:buFont typeface="Wingdings" pitchFamily="2" charset="2"/>
              <a:buChar char="ü"/>
            </a:pPr>
            <a:r>
              <a:rPr lang="en-US" sz="1200" err="1" smtClean="0"/>
              <a:t>odgovara</a:t>
            </a:r>
            <a:r>
              <a:rPr lang="hr-HR" sz="1200" smtClean="0"/>
              <a:t>mo</a:t>
            </a:r>
            <a:r>
              <a:rPr lang="en-US" sz="1200" smtClean="0"/>
              <a:t> </a:t>
            </a:r>
            <a:r>
              <a:rPr lang="en-US" sz="1200" err="1" smtClean="0"/>
              <a:t>na</a:t>
            </a:r>
            <a:r>
              <a:rPr lang="en-US" sz="1200" smtClean="0"/>
              <a:t> </a:t>
            </a:r>
            <a:r>
              <a:rPr lang="en-US" sz="1200" err="1" smtClean="0"/>
              <a:t>pitanja</a:t>
            </a:r>
            <a:r>
              <a:rPr lang="en-US" sz="1200" smtClean="0"/>
              <a:t> o </a:t>
            </a:r>
            <a:r>
              <a:rPr lang="en-US" sz="1200" err="1" smtClean="0"/>
              <a:t>mogućnostima</a:t>
            </a:r>
            <a:r>
              <a:rPr lang="en-US" sz="1200" smtClean="0"/>
              <a:t> </a:t>
            </a:r>
            <a:r>
              <a:rPr lang="en-US" sz="1200" err="1" smtClean="0"/>
              <a:t>za</a:t>
            </a:r>
            <a:r>
              <a:rPr lang="en-US" sz="1200" smtClean="0"/>
              <a:t> </a:t>
            </a:r>
            <a:r>
              <a:rPr lang="en-US" sz="1200" err="1" smtClean="0"/>
              <a:t>mobilnost</a:t>
            </a:r>
            <a:r>
              <a:rPr lang="en-US" sz="1200" smtClean="0"/>
              <a:t> u </a:t>
            </a:r>
            <a:r>
              <a:rPr lang="en-US" sz="1200" err="1" smtClean="0"/>
              <a:t>svrhu</a:t>
            </a:r>
            <a:r>
              <a:rPr lang="en-US" sz="1200" smtClean="0"/>
              <a:t> </a:t>
            </a:r>
            <a:r>
              <a:rPr lang="en-US" sz="1200" err="1" smtClean="0"/>
              <a:t>učenja</a:t>
            </a:r>
            <a:endParaRPr lang="en-US" sz="1200" smtClean="0"/>
          </a:p>
          <a:p>
            <a:pPr>
              <a:buFont typeface="Wingdings" pitchFamily="2" charset="2"/>
              <a:buChar char="ü"/>
            </a:pPr>
            <a:r>
              <a:rPr lang="en-US" sz="1200" err="1" smtClean="0"/>
              <a:t>informira</a:t>
            </a:r>
            <a:r>
              <a:rPr lang="hr-HR" sz="1200" smtClean="0"/>
              <a:t>mo</a:t>
            </a:r>
            <a:r>
              <a:rPr lang="en-US" sz="1200" smtClean="0"/>
              <a:t> o </a:t>
            </a:r>
            <a:r>
              <a:rPr lang="en-US" sz="1200" err="1" smtClean="0"/>
              <a:t>europskim</a:t>
            </a:r>
            <a:r>
              <a:rPr lang="en-US" sz="1200" smtClean="0"/>
              <a:t> </a:t>
            </a:r>
            <a:r>
              <a:rPr lang="en-US" sz="1200" err="1" smtClean="0"/>
              <a:t>mogućnostima</a:t>
            </a:r>
            <a:r>
              <a:rPr lang="en-US" sz="1200" smtClean="0"/>
              <a:t> </a:t>
            </a:r>
            <a:r>
              <a:rPr lang="en-US" sz="1200" err="1" smtClean="0"/>
              <a:t>i</a:t>
            </a:r>
            <a:r>
              <a:rPr lang="en-US" sz="1200" smtClean="0"/>
              <a:t> </a:t>
            </a:r>
            <a:r>
              <a:rPr lang="en-US" sz="1200" err="1" smtClean="0"/>
              <a:t>politikama</a:t>
            </a:r>
            <a:r>
              <a:rPr lang="en-US" sz="1200" smtClean="0"/>
              <a:t> </a:t>
            </a:r>
            <a:r>
              <a:rPr lang="en-US" sz="1200" err="1" smtClean="0"/>
              <a:t>za</a:t>
            </a:r>
            <a:r>
              <a:rPr lang="en-US" sz="1200" smtClean="0"/>
              <a:t> </a:t>
            </a:r>
            <a:r>
              <a:rPr lang="en-US" sz="1200" err="1" smtClean="0"/>
              <a:t>mlade</a:t>
            </a:r>
            <a:endParaRPr lang="en-US" sz="1200" smtClean="0"/>
          </a:p>
          <a:p>
            <a:pPr>
              <a:buFont typeface="Wingdings" pitchFamily="2" charset="2"/>
              <a:buChar char="ü"/>
            </a:pPr>
            <a:r>
              <a:rPr lang="en-US" sz="1200" err="1" smtClean="0"/>
              <a:t>provod</a:t>
            </a:r>
            <a:r>
              <a:rPr lang="hr-HR" sz="1200" smtClean="0"/>
              <a:t>imo </a:t>
            </a:r>
            <a:r>
              <a:rPr lang="en-US" sz="1200" err="1" smtClean="0"/>
              <a:t>lokalne</a:t>
            </a:r>
            <a:r>
              <a:rPr lang="en-US" sz="1200" smtClean="0"/>
              <a:t> </a:t>
            </a:r>
            <a:r>
              <a:rPr lang="en-US" sz="1200" err="1" smtClean="0"/>
              <a:t>i</a:t>
            </a:r>
            <a:r>
              <a:rPr lang="en-US" sz="1200" smtClean="0"/>
              <a:t> sudjeluje</a:t>
            </a:r>
            <a:r>
              <a:rPr lang="hr-HR" sz="1200" smtClean="0"/>
              <a:t>mo</a:t>
            </a:r>
            <a:r>
              <a:rPr lang="en-US" sz="1200" smtClean="0"/>
              <a:t> u </a:t>
            </a:r>
            <a:r>
              <a:rPr lang="en-US" sz="1200" err="1" smtClean="0"/>
              <a:t>europskim</a:t>
            </a:r>
            <a:r>
              <a:rPr lang="en-US" sz="1200" smtClean="0"/>
              <a:t> info </a:t>
            </a:r>
            <a:r>
              <a:rPr lang="en-US" sz="1200" err="1" smtClean="0"/>
              <a:t>kampanjama</a:t>
            </a:r>
            <a:endParaRPr lang="en-US" sz="1200" smtClean="0"/>
          </a:p>
          <a:p>
            <a:pPr>
              <a:buFont typeface="Wingdings" pitchFamily="2" charset="2"/>
              <a:buChar char="ü"/>
            </a:pPr>
            <a:r>
              <a:rPr lang="en-US" sz="1200" err="1" smtClean="0"/>
              <a:t>provodi</a:t>
            </a:r>
            <a:r>
              <a:rPr lang="hr-HR" sz="1200" smtClean="0"/>
              <a:t>mo</a:t>
            </a:r>
            <a:r>
              <a:rPr lang="en-US" sz="1200" smtClean="0"/>
              <a:t> </a:t>
            </a:r>
            <a:r>
              <a:rPr lang="en-US" sz="1200" err="1" smtClean="0"/>
              <a:t>aktivnosti</a:t>
            </a:r>
            <a:r>
              <a:rPr lang="en-US" sz="1200" smtClean="0"/>
              <a:t> u </a:t>
            </a:r>
            <a:r>
              <a:rPr lang="en-US" sz="1200" err="1" smtClean="0"/>
              <a:t>suradnji</a:t>
            </a:r>
            <a:r>
              <a:rPr lang="en-US" sz="1200" smtClean="0"/>
              <a:t> s </a:t>
            </a:r>
            <a:r>
              <a:rPr lang="en-US" sz="1200" err="1" smtClean="0"/>
              <a:t>drugim</a:t>
            </a:r>
            <a:r>
              <a:rPr lang="en-US" sz="1200" smtClean="0"/>
              <a:t> </a:t>
            </a:r>
            <a:r>
              <a:rPr lang="en-US" sz="1200" err="1" smtClean="0"/>
              <a:t>informacijskim</a:t>
            </a:r>
            <a:r>
              <a:rPr lang="en-US" sz="1200" smtClean="0"/>
              <a:t> </a:t>
            </a:r>
            <a:r>
              <a:rPr lang="en-US" sz="1200" err="1" smtClean="0"/>
              <a:t>mrežama</a:t>
            </a:r>
            <a:r>
              <a:rPr lang="en-US" sz="1200" smtClean="0"/>
              <a:t> </a:t>
            </a:r>
            <a:r>
              <a:rPr lang="en-US" sz="1200" err="1" smtClean="0"/>
              <a:t>i</a:t>
            </a:r>
            <a:r>
              <a:rPr lang="en-US" sz="1200" smtClean="0"/>
              <a:t> </a:t>
            </a:r>
            <a:r>
              <a:rPr lang="en-US" sz="1200" err="1" smtClean="0"/>
              <a:t>partnerima</a:t>
            </a:r>
            <a:endParaRPr lang="en-US" sz="1200" smtClean="0"/>
          </a:p>
          <a:p>
            <a:pPr>
              <a:buFont typeface="Wingdings" pitchFamily="2" charset="2"/>
              <a:buChar char="ü"/>
            </a:pPr>
            <a:r>
              <a:rPr lang="en-US" sz="1200" err="1" smtClean="0"/>
              <a:t>sudjeluje</a:t>
            </a:r>
            <a:r>
              <a:rPr lang="hr-HR" sz="1200" smtClean="0"/>
              <a:t>mo</a:t>
            </a:r>
            <a:r>
              <a:rPr lang="en-US" sz="1200" smtClean="0"/>
              <a:t> u </a:t>
            </a:r>
            <a:r>
              <a:rPr lang="en-US" sz="1200" err="1" smtClean="0"/>
              <a:t>procesu</a:t>
            </a:r>
            <a:r>
              <a:rPr lang="en-US" sz="1200" smtClean="0"/>
              <a:t> </a:t>
            </a:r>
            <a:r>
              <a:rPr lang="en-US" sz="1200" err="1" smtClean="0"/>
              <a:t>strukturiranog</a:t>
            </a:r>
            <a:r>
              <a:rPr lang="en-US" sz="1200" smtClean="0"/>
              <a:t> </a:t>
            </a:r>
            <a:r>
              <a:rPr lang="en-US" sz="1200" err="1" smtClean="0"/>
              <a:t>dijaloga</a:t>
            </a:r>
            <a:endParaRPr lang="en-US" sz="1200" smtClean="0"/>
          </a:p>
          <a:p>
            <a:pPr>
              <a:buFont typeface="Wingdings" pitchFamily="2" charset="2"/>
              <a:buChar char="ü"/>
            </a:pPr>
            <a:endParaRPr lang="en-US" sz="200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8509" y="801837"/>
            <a:ext cx="4697610" cy="3130957"/>
          </a:xfrm>
          <a:prstGeom prst="rect">
            <a:avLst/>
          </a:prstGeom>
        </p:spPr>
      </p:pic>
      <p:sp>
        <p:nvSpPr>
          <p:cNvPr id="6" name="Title 8"/>
          <p:cNvSpPr txBox="1">
            <a:spLocks/>
          </p:cNvSpPr>
          <p:nvPr/>
        </p:nvSpPr>
        <p:spPr>
          <a:xfrm>
            <a:off x="4044135" y="4870390"/>
            <a:ext cx="4504996" cy="591846"/>
          </a:xfrm>
          <a:prstGeom prst="rect">
            <a:avLst/>
          </a:prstGeom>
        </p:spPr>
        <p:txBody>
          <a:bodyPr lIns="91404" tIns="45701" rIns="91404" bIns="45701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tillium Semibold"/>
                <a:ea typeface="+mj-ea"/>
                <a:cs typeface="Titillium Semibold"/>
              </a:defRPr>
            </a:lvl1pPr>
          </a:lstStyle>
          <a:p>
            <a:pPr algn="r"/>
            <a:endParaRPr lang="en-US" sz="2400"/>
          </a:p>
        </p:txBody>
      </p:sp>
      <p:sp>
        <p:nvSpPr>
          <p:cNvPr id="7" name="TextBox 6"/>
          <p:cNvSpPr txBox="1"/>
          <p:nvPr/>
        </p:nvSpPr>
        <p:spPr>
          <a:xfrm>
            <a:off x="5800953" y="5000571"/>
            <a:ext cx="3811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smtClean="0">
                <a:solidFill>
                  <a:srgbClr val="4866AC"/>
                </a:solidFill>
                <a:latin typeface="Titillium Semibold"/>
                <a:ea typeface="+mj-ea"/>
                <a:cs typeface="Titillium Semibold"/>
              </a:rPr>
              <a:t>Što radimo?</a:t>
            </a:r>
            <a:endParaRPr lang="hr-HR" sz="2400">
              <a:solidFill>
                <a:srgbClr val="4866AC"/>
              </a:solidFill>
              <a:latin typeface="Titillium Semibold"/>
              <a:ea typeface="+mj-ea"/>
              <a:cs typeface="Titillium Semibold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1039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" y="0"/>
            <a:ext cx="9143176" cy="57146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79562" y="1271075"/>
            <a:ext cx="61894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sz="1600" i="1" smtClean="0">
              <a:solidFill>
                <a:schemeClr val="bg1"/>
              </a:solidFill>
              <a:latin typeface="Titillium Thin"/>
              <a:cs typeface="Titillium Thin"/>
            </a:endParaRPr>
          </a:p>
          <a:p>
            <a:pPr marL="285750" indent="-285750">
              <a:buFontTx/>
              <a:buChar char="-"/>
            </a:pPr>
            <a:endParaRPr lang="en-US" sz="1600" i="1">
              <a:solidFill>
                <a:schemeClr val="bg1"/>
              </a:solidFill>
              <a:latin typeface="Titillium Thin"/>
              <a:cs typeface="Titillium Thin"/>
            </a:endParaRPr>
          </a:p>
          <a:p>
            <a:endParaRPr lang="en-US" smtClean="0">
              <a:solidFill>
                <a:schemeClr val="bg1"/>
              </a:solidFill>
              <a:latin typeface="Titillium Light"/>
              <a:cs typeface="Titillium Ligh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99" y="4958396"/>
            <a:ext cx="2143427" cy="392689"/>
          </a:xfrm>
          <a:prstGeom prst="rect">
            <a:avLst/>
          </a:prstGeom>
        </p:spPr>
      </p:pic>
      <p:graphicFrame>
        <p:nvGraphicFramePr>
          <p:cNvPr id="10" name="Diagram 9"/>
          <p:cNvGraphicFramePr/>
          <p:nvPr/>
        </p:nvGraphicFramePr>
        <p:xfrm>
          <a:off x="1524000" y="7461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="" xmlns:p14="http://schemas.microsoft.com/office/powerpoint/2010/main" val="65321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" y="0"/>
            <a:ext cx="9143176" cy="57146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79562" y="1271075"/>
            <a:ext cx="61894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sz="1600" i="1" smtClean="0">
              <a:solidFill>
                <a:schemeClr val="bg1"/>
              </a:solidFill>
              <a:latin typeface="Titillium Thin"/>
              <a:cs typeface="Titillium Thin"/>
            </a:endParaRPr>
          </a:p>
          <a:p>
            <a:pPr marL="285750" indent="-285750">
              <a:buFontTx/>
              <a:buChar char="-"/>
            </a:pPr>
            <a:endParaRPr lang="en-US" sz="1600" i="1">
              <a:solidFill>
                <a:schemeClr val="bg1"/>
              </a:solidFill>
              <a:latin typeface="Titillium Thin"/>
              <a:cs typeface="Titillium Thin"/>
            </a:endParaRPr>
          </a:p>
          <a:p>
            <a:endParaRPr lang="en-US" smtClean="0">
              <a:solidFill>
                <a:schemeClr val="bg1"/>
              </a:solidFill>
              <a:latin typeface="Titillium Light"/>
              <a:cs typeface="Titillium Ligh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99" y="4958396"/>
            <a:ext cx="2143427" cy="392689"/>
          </a:xfrm>
          <a:prstGeom prst="rect">
            <a:avLst/>
          </a:prstGeom>
        </p:spPr>
      </p:pic>
      <p:pic>
        <p:nvPicPr>
          <p:cNvPr id="6" name="Picture 5" descr="ampeu we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3321"/>
            <a:ext cx="9144000" cy="48706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05779" y="5120252"/>
            <a:ext cx="28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smtClean="0">
                <a:solidFill>
                  <a:srgbClr val="4866AC"/>
                </a:solidFill>
                <a:latin typeface="Titillium Semibold"/>
                <a:ea typeface="+mj-ea"/>
                <a:cs typeface="Titillium Semibold"/>
              </a:rPr>
              <a:t>www.mobilnost.hr</a:t>
            </a:r>
            <a:endParaRPr lang="hr-HR" sz="2400">
              <a:solidFill>
                <a:srgbClr val="4866AC"/>
              </a:solidFill>
              <a:latin typeface="Titillium Semibold"/>
              <a:ea typeface="+mj-ea"/>
              <a:cs typeface="Titillium Semibold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321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0"/>
          </p:nvPr>
        </p:nvSpPr>
        <p:spPr/>
        <p:txBody>
          <a:bodyPr>
            <a:normAutofit/>
          </a:bodyPr>
          <a:lstStyle/>
          <a:p>
            <a:r>
              <a:rPr lang="hr-HR" smtClean="0">
                <a:solidFill>
                  <a:schemeClr val="bg1"/>
                </a:solidFill>
                <a:latin typeface="Titillium Semibold"/>
                <a:cs typeface="Titillium Semibold"/>
              </a:rPr>
              <a:t>Baza programa</a:t>
            </a:r>
            <a:endParaRPr lang="en-US">
              <a:solidFill>
                <a:schemeClr val="bg1"/>
              </a:solidFill>
              <a:latin typeface="Titillium Semibold"/>
              <a:cs typeface="Titillium Semibold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419" y="1087008"/>
            <a:ext cx="2663212" cy="2589320"/>
          </a:xfrm>
        </p:spPr>
        <p:txBody>
          <a:bodyPr>
            <a:normAutofit fontScale="850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endParaRPr lang="hr-HR" sz="1800">
              <a:solidFill>
                <a:prstClr val="white"/>
              </a:solidFill>
              <a:latin typeface="Titillium Regular"/>
              <a:cs typeface="Titillium Regular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hr-HR" sz="2100" smtClean="0">
                <a:solidFill>
                  <a:schemeClr val="bg1"/>
                </a:solidFill>
              </a:rPr>
              <a:t>stipendije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2100" smtClean="0">
                <a:solidFill>
                  <a:schemeClr val="bg1"/>
                </a:solidFill>
              </a:rPr>
              <a:t>stažiranja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2100" smtClean="0">
                <a:solidFill>
                  <a:schemeClr val="bg1"/>
                </a:solidFill>
              </a:rPr>
              <a:t>financijske potpore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2100" smtClean="0">
                <a:solidFill>
                  <a:schemeClr val="bg1"/>
                </a:solidFill>
              </a:rPr>
              <a:t>osposobljavanja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2100" smtClean="0">
                <a:solidFill>
                  <a:schemeClr val="bg1"/>
                </a:solidFill>
              </a:rPr>
              <a:t>natječaji </a:t>
            </a:r>
          </a:p>
          <a:p>
            <a:pPr>
              <a:buFont typeface="Wingdings" panose="05000000000000000000" pitchFamily="2" charset="2"/>
              <a:buChar char="ü"/>
            </a:pPr>
            <a:endParaRPr lang="hr-HR" sz="1800" smtClean="0">
              <a:solidFill>
                <a:schemeClr val="bg1"/>
              </a:solidFill>
              <a:latin typeface="Titillium Regular"/>
              <a:cs typeface="Titillium Regular"/>
            </a:endParaRPr>
          </a:p>
          <a:p>
            <a:pPr>
              <a:buNone/>
            </a:pPr>
            <a:r>
              <a:rPr lang="hr-HR" sz="1900" smtClean="0">
                <a:solidFill>
                  <a:schemeClr val="bg1"/>
                </a:solidFill>
                <a:latin typeface="Titillium Regular"/>
                <a:cs typeface="Titillium Regular"/>
              </a:rPr>
              <a:t>+ </a:t>
            </a:r>
            <a:r>
              <a:rPr lang="hr-HR" sz="2100" b="1" smtClean="0">
                <a:solidFill>
                  <a:schemeClr val="bg1"/>
                </a:solidFill>
                <a:latin typeface="Titillium Regular"/>
                <a:cs typeface="Titillium Regular"/>
              </a:rPr>
              <a:t>Karta multiplikatora </a:t>
            </a:r>
          </a:p>
          <a:p>
            <a:pPr>
              <a:buNone/>
            </a:pPr>
            <a:r>
              <a:rPr lang="hr-HR" sz="2100" smtClean="0">
                <a:solidFill>
                  <a:schemeClr val="bg1"/>
                </a:solidFill>
                <a:latin typeface="Titillium Regular"/>
                <a:cs typeface="Titillium Regular"/>
              </a:rPr>
              <a:t>   u Europi</a:t>
            </a:r>
            <a:endParaRPr lang="en-US" sz="2100">
              <a:latin typeface="Titillium Regular"/>
              <a:cs typeface="Titillium Regular"/>
            </a:endParaRPr>
          </a:p>
        </p:txBody>
      </p:sp>
      <p:sp>
        <p:nvSpPr>
          <p:cNvPr id="7" name="Title 8"/>
          <p:cNvSpPr txBox="1">
            <a:spLocks/>
          </p:cNvSpPr>
          <p:nvPr/>
        </p:nvSpPr>
        <p:spPr>
          <a:xfrm>
            <a:off x="4044135" y="4870390"/>
            <a:ext cx="4504996" cy="591846"/>
          </a:xfrm>
          <a:prstGeom prst="rect">
            <a:avLst/>
          </a:prstGeom>
        </p:spPr>
        <p:txBody>
          <a:bodyPr lIns="91404" tIns="45701" rIns="91404" bIns="45701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tillium Semibold"/>
                <a:ea typeface="+mj-ea"/>
                <a:cs typeface="Titillium Semibold"/>
              </a:defRPr>
            </a:lvl1pPr>
          </a:lstStyle>
          <a:p>
            <a:pPr algn="r"/>
            <a:r>
              <a:rPr lang="hr-HR" sz="2400" smtClean="0">
                <a:solidFill>
                  <a:srgbClr val="4866AC"/>
                </a:solidFill>
              </a:rPr>
              <a:t>www.eurodesk.eu</a:t>
            </a:r>
            <a:endParaRPr lang="en-US" sz="2400">
              <a:solidFill>
                <a:srgbClr val="4866AC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999" y="412436"/>
            <a:ext cx="4749017" cy="36332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5" descr="ma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09" y="3547922"/>
            <a:ext cx="3077995" cy="20386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45670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0"/>
          </p:nvPr>
        </p:nvSpPr>
        <p:spPr>
          <a:xfrm>
            <a:off x="838419" y="461820"/>
            <a:ext cx="2663212" cy="707768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Titillium Semibold"/>
                <a:cs typeface="Titillium Semibold"/>
              </a:rPr>
              <a:t>EU </a:t>
            </a:r>
            <a:r>
              <a:rPr lang="hr-HR" sz="2000">
                <a:solidFill>
                  <a:schemeClr val="bg1"/>
                </a:solidFill>
                <a:latin typeface="Titillium Semibold"/>
                <a:cs typeface="Titillium Semibold"/>
              </a:rPr>
              <a:t>informacije za mlade</a:t>
            </a:r>
            <a:endParaRPr lang="en-US" sz="2000">
              <a:solidFill>
                <a:schemeClr val="bg1"/>
              </a:solidFill>
              <a:latin typeface="Titillium Semibold"/>
              <a:cs typeface="Titillium Semibold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419" y="1453534"/>
            <a:ext cx="2663212" cy="258932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hr-HR" sz="1800" smtClean="0">
                <a:solidFill>
                  <a:prstClr val="white"/>
                </a:solidFill>
                <a:latin typeface="Titillium Regular"/>
                <a:cs typeface="Titillium Regular"/>
              </a:rPr>
              <a:t>Što mladi mogu?</a:t>
            </a:r>
          </a:p>
          <a:p>
            <a:pPr marL="0" indent="0">
              <a:spcBef>
                <a:spcPts val="0"/>
              </a:spcBef>
              <a:buNone/>
            </a:pPr>
            <a:endParaRPr lang="hr-HR" sz="1800" smtClean="0">
              <a:solidFill>
                <a:prstClr val="white"/>
              </a:solidFill>
              <a:latin typeface="Titillium Regular"/>
              <a:cs typeface="Titillium Regular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hr-HR" sz="1800" smtClean="0">
                <a:solidFill>
                  <a:prstClr val="white"/>
                </a:solidFill>
                <a:latin typeface="Titillium Regular"/>
                <a:cs typeface="Titillium Regular"/>
              </a:rPr>
              <a:t>čitati tekstove na hrvatskom i 27 drugih jezika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hr-HR" sz="1800" smtClean="0">
                <a:solidFill>
                  <a:prstClr val="white"/>
                </a:solidFill>
                <a:latin typeface="Titillium Regular"/>
                <a:cs typeface="Titillium Regular"/>
              </a:rPr>
              <a:t>postavljati upite za bilo koju zemlju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hr-HR" sz="1800" smtClean="0">
                <a:solidFill>
                  <a:prstClr val="white"/>
                </a:solidFill>
                <a:latin typeface="Titillium Regular"/>
                <a:cs typeface="Titillium Regular"/>
              </a:rPr>
              <a:t>uključivati se u ankete i sl.</a:t>
            </a:r>
          </a:p>
          <a:p>
            <a:pPr>
              <a:spcBef>
                <a:spcPts val="0"/>
              </a:spcBef>
              <a:buFontTx/>
              <a:buChar char="-"/>
            </a:pPr>
            <a:endParaRPr lang="en-US" sz="1800">
              <a:solidFill>
                <a:prstClr val="white"/>
              </a:solidFill>
              <a:latin typeface="Titillium Regular"/>
              <a:cs typeface="Titillium Regular"/>
            </a:endParaRPr>
          </a:p>
        </p:txBody>
      </p:sp>
      <p:sp>
        <p:nvSpPr>
          <p:cNvPr id="7" name="Snip Single Corner Rectangle 6"/>
          <p:cNvSpPr/>
          <p:nvPr/>
        </p:nvSpPr>
        <p:spPr>
          <a:xfrm>
            <a:off x="6868972" y="4125173"/>
            <a:ext cx="1952707" cy="319955"/>
          </a:xfrm>
          <a:prstGeom prst="snip1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 sz="1600">
              <a:solidFill>
                <a:srgbClr val="404040"/>
              </a:solidFill>
              <a:latin typeface="Titillium Light"/>
              <a:cs typeface="Titillium Light"/>
            </a:endParaRPr>
          </a:p>
        </p:txBody>
      </p:sp>
      <p:pic>
        <p:nvPicPr>
          <p:cNvPr id="8" name="Picture 7" descr="EU flag + EYP url - full colour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8972" y="4142913"/>
            <a:ext cx="2047394" cy="3022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828" y="5076748"/>
            <a:ext cx="3349851" cy="349752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018" y="339255"/>
            <a:ext cx="4496832" cy="35791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2065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1258</TotalTime>
  <Words>462</Words>
  <Application>Microsoft Office PowerPoint</Application>
  <PresentationFormat>On-screen Show (16:10)</PresentationFormat>
  <Paragraphs>148</Paragraphs>
  <Slides>18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Custom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Hvala na pažnji!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Zsolt Marton</dc:creator>
  <cp:lastModifiedBy>kaja</cp:lastModifiedBy>
  <cp:revision>129</cp:revision>
  <dcterms:created xsi:type="dcterms:W3CDTF">2014-10-29T16:15:57Z</dcterms:created>
  <dcterms:modified xsi:type="dcterms:W3CDTF">2016-10-03T05:30:37Z</dcterms:modified>
</cp:coreProperties>
</file>