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65" r:id="rId3"/>
    <p:sldMasterId id="2147483668" r:id="rId4"/>
  </p:sldMasterIdLst>
  <p:notesMasterIdLst>
    <p:notesMasterId r:id="rId25"/>
  </p:notesMasterIdLst>
  <p:sldIdLst>
    <p:sldId id="256" r:id="rId5"/>
    <p:sldId id="362" r:id="rId6"/>
    <p:sldId id="366" r:id="rId7"/>
    <p:sldId id="356" r:id="rId8"/>
    <p:sldId id="373" r:id="rId9"/>
    <p:sldId id="355" r:id="rId10"/>
    <p:sldId id="352" r:id="rId11"/>
    <p:sldId id="371" r:id="rId12"/>
    <p:sldId id="374" r:id="rId13"/>
    <p:sldId id="375" r:id="rId14"/>
    <p:sldId id="376" r:id="rId15"/>
    <p:sldId id="377" r:id="rId16"/>
    <p:sldId id="378" r:id="rId17"/>
    <p:sldId id="427" r:id="rId18"/>
    <p:sldId id="868" r:id="rId19"/>
    <p:sldId id="870" r:id="rId20"/>
    <p:sldId id="871" r:id="rId21"/>
    <p:sldId id="353" r:id="rId22"/>
    <p:sldId id="309" r:id="rId23"/>
    <p:sldId id="31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ip Luša" initials="JL" lastIdx="1" clrIdx="0">
    <p:extLst>
      <p:ext uri="{19B8F6BF-5375-455C-9EA6-DF929625EA0E}">
        <p15:presenceInfo xmlns:p15="http://schemas.microsoft.com/office/powerpoint/2012/main" userId="S::josip.lusa@mobilnost.hr::22c486b4-3723-4383-b52b-a3de88444dfd" providerId="AD"/>
      </p:ext>
    </p:extLst>
  </p:cmAuthor>
  <p:cmAuthor id="2" name="Danijela Jagušt Šumljak" initials="DJŠ" lastIdx="5" clrIdx="1">
    <p:extLst>
      <p:ext uri="{19B8F6BF-5375-455C-9EA6-DF929625EA0E}">
        <p15:presenceInfo xmlns:p15="http://schemas.microsoft.com/office/powerpoint/2012/main" userId="S::danijela.jagust.sumljak@mobilnost.hr::752fa87e-52da-4222-97cd-c51137bd8d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200"/>
    <a:srgbClr val="2EB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825" autoAdjust="0"/>
  </p:normalViewPr>
  <p:slideViewPr>
    <p:cSldViewPr snapToObjects="1" showGuides="1">
      <p:cViewPr varScale="1">
        <p:scale>
          <a:sx n="103" d="100"/>
          <a:sy n="103" d="100"/>
        </p:scale>
        <p:origin x="18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3CB24-2581-4CBA-8096-292A896EAE62}" type="datetimeFigureOut">
              <a:rPr lang="hr-HR" smtClean="0"/>
              <a:t>24.9.2020.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C499F-BD43-40BE-8CC5-961DC51BD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704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57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24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2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9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95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B79D3-E31F-4CEB-A4D1-A97571B66C7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0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891D3-2DAB-486B-AE21-4D64F5303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47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21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9433981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76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6456"/>
            <a:ext cx="8229600" cy="85875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7303"/>
            <a:ext cx="8229600" cy="340042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7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9433981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74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481"/>
            <a:ext cx="7886700" cy="739056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30DF0-104B-4293-A7F6-66AEFF3E6AF8}"/>
              </a:ext>
            </a:extLst>
          </p:cNvPr>
          <p:cNvGrpSpPr/>
          <p:nvPr userDrawn="1"/>
        </p:nvGrpSpPr>
        <p:grpSpPr>
          <a:xfrm>
            <a:off x="9415915" y="2"/>
            <a:ext cx="1235642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9FDF5E90-AE29-4303-979F-161F791D98BB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05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05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05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05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05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05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9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25032D-D31A-446E-BBAA-A896C50E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4712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20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6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1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E52-CE56-DE4E-955E-2CFE4B8C484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F5D2F-DE0A-1640-B743-ADA2DA7D85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7" r:id="rId14"/>
    <p:sldLayoutId id="2147483670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3555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348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2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858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9526" y="6959602"/>
            <a:ext cx="1245854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5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825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825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22197" y="244951"/>
            <a:ext cx="369496" cy="428177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241181" y="-16654"/>
            <a:ext cx="1210630" cy="573672"/>
            <a:chOff x="-2096383" y="21447"/>
            <a:chExt cx="1614174" cy="573672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40865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09" y="387370"/>
              <a:ext cx="51980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86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1088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4" Type="http://schemas.openxmlformats.org/officeDocument/2006/relationships/hyperlink" Target="http://www.europass.h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europass.hr" TargetMode="External"/><Relationship Id="rId5" Type="http://schemas.openxmlformats.org/officeDocument/2006/relationships/image" Target="../media/image27.JPG"/><Relationship Id="rId4" Type="http://schemas.openxmlformats.org/officeDocument/2006/relationships/hyperlink" Target="http://www.europass.h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bilnost.hr/hr/sadrzaj/programi/erasmus/erasmus-odgoj-i-opce-obrazovanje/tca-aktivnosti-transnacionalne-suradnje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bilnost.hr/hr/sadrzaj/programi/erasmus/erasmus-obrazovanje-odraslih/tca-aktivnosti-transnacionalne-suradnje/" TargetMode="External"/><Relationship Id="rId4" Type="http://schemas.openxmlformats.org/officeDocument/2006/relationships/hyperlink" Target="https://www.mobilnost.hr/hr/sadrzaj/programi/erasmus/erasmus-strukovno-obrazovanje-i-osposobljavanje/tca-aktivnosti-transnacionalne-suradnj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.europa.eu/social/vocational-skills-week/" TargetMode="Externa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ebgate.ec.europa.eu/eac/mobility/systemLayers/5_FE/dist/#/home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ec.europa.eu/programmes/erasmus-plus/project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bilnost.hr/hr/novosti/postupanje-za-korisnike-programa-erasmus-i-europske-snage-solidarnosti-u-slucaju-vise-sile-u-kontekstu-izbijanja-koronavirus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://www.mobilnost.h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idx="4294967295"/>
          </p:nvPr>
        </p:nvSpPr>
        <p:spPr>
          <a:xfrm>
            <a:off x="4932040" y="1019537"/>
            <a:ext cx="3700264" cy="2667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  <a:t>Uvodni sastanak korisnika – KA2: Strateška partnerstva</a:t>
            </a:r>
            <a:b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  <a:t>Prikaz projektnog ciklusa i ugovornih obveza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5C12E-58A1-4F6F-84AE-BD1C4C8CE727}"/>
              </a:ext>
            </a:extLst>
          </p:cNvPr>
          <p:cNvSpPr txBox="1"/>
          <p:nvPr/>
        </p:nvSpPr>
        <p:spPr>
          <a:xfrm>
            <a:off x="4788024" y="4504963"/>
            <a:ext cx="384428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Josip Luša </a:t>
            </a:r>
          </a:p>
          <a:p>
            <a:pPr algn="r"/>
            <a:r>
              <a:rPr lang="hr-H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strukovno obrazovanje i osposobljavanje</a:t>
            </a:r>
          </a:p>
          <a:p>
            <a:pPr algn="r"/>
            <a:endParaRPr lang="hr-HR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r-HR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Zagreb, 24. rujna 2020.</a:t>
            </a:r>
            <a:endParaRPr lang="hr-HR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33C7B3D-8B9F-46B8-973A-F8E9B607BE7D}"/>
              </a:ext>
            </a:extLst>
          </p:cNvPr>
          <p:cNvSpPr>
            <a:spLocks noChangeAspect="1"/>
          </p:cNvSpPr>
          <p:nvPr/>
        </p:nvSpPr>
        <p:spPr>
          <a:xfrm>
            <a:off x="6724798" y="3913837"/>
            <a:ext cx="2268000" cy="226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7C1B339-33AB-457B-8DA1-2E57E60E7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6"/>
            <a:ext cx="5688632" cy="27759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061DEBE-3232-4EC9-8F62-024F1DB39D86}"/>
              </a:ext>
            </a:extLst>
          </p:cNvPr>
          <p:cNvSpPr txBox="1">
            <a:spLocks/>
          </p:cNvSpPr>
          <p:nvPr/>
        </p:nvSpPr>
        <p:spPr>
          <a:xfrm>
            <a:off x="2411760" y="266829"/>
            <a:ext cx="6480872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Napomene</a:t>
            </a:r>
            <a:endParaRPr lang="en-US" sz="2400" b="1" dirty="0">
              <a:solidFill>
                <a:srgbClr val="EF7200"/>
              </a:solidFill>
            </a:endParaRPr>
          </a:p>
        </p:txBody>
      </p:sp>
      <p:grpSp>
        <p:nvGrpSpPr>
          <p:cNvPr id="17" name="Google Shape;170;p7">
            <a:extLst>
              <a:ext uri="{FF2B5EF4-FFF2-40B4-BE49-F238E27FC236}">
                <a16:creationId xmlns:a16="http://schemas.microsoft.com/office/drawing/2014/main" id="{3C1A67F1-7765-454F-BCC3-01BA3225B658}"/>
              </a:ext>
            </a:extLst>
          </p:cNvPr>
          <p:cNvGrpSpPr>
            <a:grpSpLocks noChangeAspect="1"/>
          </p:cNvGrpSpPr>
          <p:nvPr/>
        </p:nvGrpSpPr>
        <p:grpSpPr>
          <a:xfrm>
            <a:off x="6894632" y="4069640"/>
            <a:ext cx="1998000" cy="1998000"/>
            <a:chOff x="632185" y="4934337"/>
            <a:chExt cx="952499" cy="952499"/>
          </a:xfrm>
        </p:grpSpPr>
        <p:sp>
          <p:nvSpPr>
            <p:cNvPr id="18" name="Google Shape;171;p7">
              <a:extLst>
                <a:ext uri="{FF2B5EF4-FFF2-40B4-BE49-F238E27FC236}">
                  <a16:creationId xmlns:a16="http://schemas.microsoft.com/office/drawing/2014/main" id="{4FA47F6B-C4DB-485D-A4EC-2AA806D248F6}"/>
                </a:ext>
              </a:extLst>
            </p:cNvPr>
            <p:cNvSpPr/>
            <p:nvPr/>
          </p:nvSpPr>
          <p:spPr>
            <a:xfrm>
              <a:off x="1267188" y="4934337"/>
              <a:ext cx="158743" cy="39690"/>
            </a:xfrm>
            <a:custGeom>
              <a:avLst/>
              <a:gdLst/>
              <a:ahLst/>
              <a:cxnLst/>
              <a:rect l="l" t="t" r="r" b="b"/>
              <a:pathLst>
                <a:path w="158743" h="39690" extrusionOk="0">
                  <a:moveTo>
                    <a:pt x="138903" y="39691"/>
                  </a:moveTo>
                  <a:lnTo>
                    <a:pt x="19841" y="39691"/>
                  </a:lnTo>
                  <a:cubicBezTo>
                    <a:pt x="8877" y="39691"/>
                    <a:pt x="0" y="30813"/>
                    <a:pt x="0" y="19850"/>
                  </a:cubicBezTo>
                  <a:cubicBezTo>
                    <a:pt x="0" y="8877"/>
                    <a:pt x="8877" y="0"/>
                    <a:pt x="19841" y="0"/>
                  </a:cubicBezTo>
                  <a:lnTo>
                    <a:pt x="138903" y="0"/>
                  </a:lnTo>
                  <a:cubicBezTo>
                    <a:pt x="149866" y="0"/>
                    <a:pt x="158744" y="8877"/>
                    <a:pt x="158744" y="19841"/>
                  </a:cubicBezTo>
                  <a:cubicBezTo>
                    <a:pt x="158744" y="30813"/>
                    <a:pt x="149866" y="39691"/>
                    <a:pt x="138903" y="39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72;p7">
              <a:extLst>
                <a:ext uri="{FF2B5EF4-FFF2-40B4-BE49-F238E27FC236}">
                  <a16:creationId xmlns:a16="http://schemas.microsoft.com/office/drawing/2014/main" id="{34880197-34DA-46DD-84BF-8175B67FBD9E}"/>
                </a:ext>
              </a:extLst>
            </p:cNvPr>
            <p:cNvSpPr/>
            <p:nvPr/>
          </p:nvSpPr>
          <p:spPr>
            <a:xfrm>
              <a:off x="1326719" y="4934337"/>
              <a:ext cx="39681" cy="99221"/>
            </a:xfrm>
            <a:custGeom>
              <a:avLst/>
              <a:gdLst/>
              <a:ahLst/>
              <a:cxnLst/>
              <a:rect l="l" t="t" r="r" b="b"/>
              <a:pathLst>
                <a:path w="39681" h="99221" extrusionOk="0">
                  <a:moveTo>
                    <a:pt x="19841" y="99222"/>
                  </a:moveTo>
                  <a:cubicBezTo>
                    <a:pt x="8877" y="99222"/>
                    <a:pt x="0" y="90345"/>
                    <a:pt x="0" y="79381"/>
                  </a:cubicBezTo>
                  <a:lnTo>
                    <a:pt x="0" y="19850"/>
                  </a:lnTo>
                  <a:cubicBezTo>
                    <a:pt x="0" y="8877"/>
                    <a:pt x="8877" y="0"/>
                    <a:pt x="19841" y="0"/>
                  </a:cubicBezTo>
                  <a:cubicBezTo>
                    <a:pt x="30804" y="0"/>
                    <a:pt x="39681" y="8877"/>
                    <a:pt x="39681" y="19841"/>
                  </a:cubicBezTo>
                  <a:lnTo>
                    <a:pt x="39681" y="79372"/>
                  </a:lnTo>
                  <a:cubicBezTo>
                    <a:pt x="39681" y="90345"/>
                    <a:pt x="30804" y="99222"/>
                    <a:pt x="19841" y="992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73;p7">
              <a:extLst>
                <a:ext uri="{FF2B5EF4-FFF2-40B4-BE49-F238E27FC236}">
                  <a16:creationId xmlns:a16="http://schemas.microsoft.com/office/drawing/2014/main" id="{5542E70C-CD8D-477E-B772-367D86DAE761}"/>
                </a:ext>
              </a:extLst>
            </p:cNvPr>
            <p:cNvSpPr/>
            <p:nvPr/>
          </p:nvSpPr>
          <p:spPr>
            <a:xfrm>
              <a:off x="1326719" y="5093090"/>
              <a:ext cx="39681" cy="178593"/>
            </a:xfrm>
            <a:custGeom>
              <a:avLst/>
              <a:gdLst/>
              <a:ahLst/>
              <a:cxnLst/>
              <a:rect l="l" t="t" r="r" b="b"/>
              <a:pathLst>
                <a:path w="39681" h="178593" extrusionOk="0">
                  <a:moveTo>
                    <a:pt x="19841" y="178594"/>
                  </a:moveTo>
                  <a:cubicBezTo>
                    <a:pt x="8877" y="178594"/>
                    <a:pt x="0" y="169716"/>
                    <a:pt x="0" y="158753"/>
                  </a:cubicBezTo>
                  <a:lnTo>
                    <a:pt x="0" y="19841"/>
                  </a:lnTo>
                  <a:cubicBezTo>
                    <a:pt x="0" y="8877"/>
                    <a:pt x="8877" y="0"/>
                    <a:pt x="19841" y="0"/>
                  </a:cubicBezTo>
                  <a:cubicBezTo>
                    <a:pt x="30804" y="0"/>
                    <a:pt x="39681" y="8877"/>
                    <a:pt x="39681" y="19841"/>
                  </a:cubicBezTo>
                  <a:lnTo>
                    <a:pt x="39681" y="158744"/>
                  </a:lnTo>
                  <a:cubicBezTo>
                    <a:pt x="39681" y="169716"/>
                    <a:pt x="30804" y="178594"/>
                    <a:pt x="19841" y="1785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74;p7">
              <a:extLst>
                <a:ext uri="{FF2B5EF4-FFF2-40B4-BE49-F238E27FC236}">
                  <a16:creationId xmlns:a16="http://schemas.microsoft.com/office/drawing/2014/main" id="{899C170B-0E7C-40A4-94BC-F1EBA79DD7DA}"/>
                </a:ext>
              </a:extLst>
            </p:cNvPr>
            <p:cNvSpPr/>
            <p:nvPr/>
          </p:nvSpPr>
          <p:spPr>
            <a:xfrm>
              <a:off x="1326714" y="5231998"/>
              <a:ext cx="119055" cy="119057"/>
            </a:xfrm>
            <a:custGeom>
              <a:avLst/>
              <a:gdLst/>
              <a:ahLst/>
              <a:cxnLst/>
              <a:rect l="l" t="t" r="r" b="b"/>
              <a:pathLst>
                <a:path w="119055" h="119057" extrusionOk="0">
                  <a:moveTo>
                    <a:pt x="99217" y="119058"/>
                  </a:moveTo>
                  <a:cubicBezTo>
                    <a:pt x="94150" y="119058"/>
                    <a:pt x="89073" y="117115"/>
                    <a:pt x="85187" y="113247"/>
                  </a:cubicBezTo>
                  <a:lnTo>
                    <a:pt x="5815" y="33876"/>
                  </a:lnTo>
                  <a:cubicBezTo>
                    <a:pt x="-1938" y="26132"/>
                    <a:pt x="-1938" y="13568"/>
                    <a:pt x="5815" y="5815"/>
                  </a:cubicBezTo>
                  <a:cubicBezTo>
                    <a:pt x="13559" y="-1938"/>
                    <a:pt x="26122" y="-1938"/>
                    <a:pt x="33866" y="5815"/>
                  </a:cubicBezTo>
                  <a:lnTo>
                    <a:pt x="113248" y="85187"/>
                  </a:lnTo>
                  <a:cubicBezTo>
                    <a:pt x="120991" y="92931"/>
                    <a:pt x="120991" y="105494"/>
                    <a:pt x="113248" y="113247"/>
                  </a:cubicBezTo>
                  <a:cubicBezTo>
                    <a:pt x="109371" y="117115"/>
                    <a:pt x="104294" y="119058"/>
                    <a:pt x="99217" y="119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75;p7">
              <a:extLst>
                <a:ext uri="{FF2B5EF4-FFF2-40B4-BE49-F238E27FC236}">
                  <a16:creationId xmlns:a16="http://schemas.microsoft.com/office/drawing/2014/main" id="{5BD60793-1D50-4C0A-8FF1-FC064D645C0E}"/>
                </a:ext>
              </a:extLst>
            </p:cNvPr>
            <p:cNvSpPr/>
            <p:nvPr/>
          </p:nvSpPr>
          <p:spPr>
            <a:xfrm>
              <a:off x="632185" y="5231993"/>
              <a:ext cx="635003" cy="654843"/>
            </a:xfrm>
            <a:custGeom>
              <a:avLst/>
              <a:gdLst/>
              <a:ahLst/>
              <a:cxnLst/>
              <a:rect l="l" t="t" r="r" b="b"/>
              <a:pathLst>
                <a:path w="635003" h="654843" extrusionOk="0">
                  <a:moveTo>
                    <a:pt x="615153" y="0"/>
                  </a:move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lnTo>
                    <a:pt x="0" y="496091"/>
                  </a:lnTo>
                  <a:cubicBezTo>
                    <a:pt x="0" y="507054"/>
                    <a:pt x="8877" y="515941"/>
                    <a:pt x="19841" y="515941"/>
                  </a:cubicBezTo>
                  <a:lnTo>
                    <a:pt x="257966" y="515941"/>
                  </a:lnTo>
                  <a:lnTo>
                    <a:pt x="257966" y="575472"/>
                  </a:lnTo>
                  <a:cubicBezTo>
                    <a:pt x="257966" y="597408"/>
                    <a:pt x="240211" y="615153"/>
                    <a:pt x="218275" y="615153"/>
                  </a:cubicBezTo>
                  <a:lnTo>
                    <a:pt x="158744" y="615153"/>
                  </a:lnTo>
                  <a:cubicBezTo>
                    <a:pt x="147780" y="615153"/>
                    <a:pt x="138903" y="624040"/>
                    <a:pt x="138903" y="635003"/>
                  </a:cubicBezTo>
                  <a:cubicBezTo>
                    <a:pt x="138903" y="645966"/>
                    <a:pt x="147780" y="654844"/>
                    <a:pt x="158753" y="654844"/>
                  </a:cubicBezTo>
                  <a:lnTo>
                    <a:pt x="317506" y="654844"/>
                  </a:lnTo>
                  <a:lnTo>
                    <a:pt x="476250" y="654844"/>
                  </a:lnTo>
                  <a:cubicBezTo>
                    <a:pt x="487213" y="654844"/>
                    <a:pt x="496091" y="645966"/>
                    <a:pt x="496091" y="635003"/>
                  </a:cubicBezTo>
                  <a:cubicBezTo>
                    <a:pt x="496091" y="624040"/>
                    <a:pt x="487213" y="615153"/>
                    <a:pt x="476250" y="615153"/>
                  </a:cubicBezTo>
                  <a:lnTo>
                    <a:pt x="416719" y="615153"/>
                  </a:lnTo>
                  <a:cubicBezTo>
                    <a:pt x="394783" y="615153"/>
                    <a:pt x="377028" y="597408"/>
                    <a:pt x="377028" y="575472"/>
                  </a:cubicBezTo>
                  <a:lnTo>
                    <a:pt x="377028" y="515941"/>
                  </a:lnTo>
                  <a:lnTo>
                    <a:pt x="615153" y="515941"/>
                  </a:lnTo>
                  <a:cubicBezTo>
                    <a:pt x="626116" y="515941"/>
                    <a:pt x="635003" y="507054"/>
                    <a:pt x="635003" y="496091"/>
                  </a:cubicBezTo>
                  <a:lnTo>
                    <a:pt x="635003" y="19841"/>
                  </a:lnTo>
                  <a:cubicBezTo>
                    <a:pt x="635003" y="8877"/>
                    <a:pt x="626116" y="0"/>
                    <a:pt x="615153" y="0"/>
                  </a:cubicBezTo>
                  <a:close/>
                  <a:moveTo>
                    <a:pt x="595313" y="416719"/>
                  </a:moveTo>
                  <a:lnTo>
                    <a:pt x="39691" y="416719"/>
                  </a:lnTo>
                  <a:lnTo>
                    <a:pt x="39691" y="39691"/>
                  </a:lnTo>
                  <a:lnTo>
                    <a:pt x="595313" y="39691"/>
                  </a:lnTo>
                  <a:lnTo>
                    <a:pt x="595313" y="4167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76;p7">
              <a:extLst>
                <a:ext uri="{FF2B5EF4-FFF2-40B4-BE49-F238E27FC236}">
                  <a16:creationId xmlns:a16="http://schemas.microsoft.com/office/drawing/2014/main" id="{8DA25AA8-E445-4334-9D69-FA78FF89C653}"/>
                </a:ext>
              </a:extLst>
            </p:cNvPr>
            <p:cNvSpPr/>
            <p:nvPr/>
          </p:nvSpPr>
          <p:spPr>
            <a:xfrm>
              <a:off x="1116255" y="5013708"/>
              <a:ext cx="468429" cy="476250"/>
            </a:xfrm>
            <a:custGeom>
              <a:avLst/>
              <a:gdLst/>
              <a:ahLst/>
              <a:cxnLst/>
              <a:rect l="l" t="t" r="r" b="b"/>
              <a:pathLst>
                <a:path w="468429" h="476250" extrusionOk="0">
                  <a:moveTo>
                    <a:pt x="418176" y="92345"/>
                  </a:moveTo>
                  <a:lnTo>
                    <a:pt x="429939" y="80581"/>
                  </a:lnTo>
                  <a:cubicBezTo>
                    <a:pt x="435331" y="75190"/>
                    <a:pt x="438664" y="67751"/>
                    <a:pt x="438664" y="59541"/>
                  </a:cubicBezTo>
                  <a:cubicBezTo>
                    <a:pt x="438664" y="43101"/>
                    <a:pt x="425339" y="29775"/>
                    <a:pt x="408899" y="29775"/>
                  </a:cubicBezTo>
                  <a:cubicBezTo>
                    <a:pt x="400688" y="29775"/>
                    <a:pt x="393240" y="33109"/>
                    <a:pt x="387858" y="38500"/>
                  </a:cubicBezTo>
                  <a:lnTo>
                    <a:pt x="376085" y="50263"/>
                  </a:lnTo>
                  <a:cubicBezTo>
                    <a:pt x="335766" y="18879"/>
                    <a:pt x="285245" y="0"/>
                    <a:pt x="230305" y="0"/>
                  </a:cubicBezTo>
                  <a:cubicBezTo>
                    <a:pt x="175327" y="0"/>
                    <a:pt x="124758" y="18774"/>
                    <a:pt x="84468" y="50206"/>
                  </a:cubicBezTo>
                  <a:lnTo>
                    <a:pt x="72752" y="38491"/>
                  </a:lnTo>
                  <a:cubicBezTo>
                    <a:pt x="67370" y="33099"/>
                    <a:pt x="59922" y="29766"/>
                    <a:pt x="51711" y="29766"/>
                  </a:cubicBezTo>
                  <a:cubicBezTo>
                    <a:pt x="35271" y="29766"/>
                    <a:pt x="21946" y="43091"/>
                    <a:pt x="21946" y="59531"/>
                  </a:cubicBezTo>
                  <a:cubicBezTo>
                    <a:pt x="21946" y="67742"/>
                    <a:pt x="25279" y="75190"/>
                    <a:pt x="30671" y="80572"/>
                  </a:cubicBezTo>
                  <a:lnTo>
                    <a:pt x="42443" y="92354"/>
                  </a:lnTo>
                  <a:cubicBezTo>
                    <a:pt x="22870" y="117567"/>
                    <a:pt x="8249" y="146809"/>
                    <a:pt x="0" y="178594"/>
                  </a:cubicBezTo>
                  <a:lnTo>
                    <a:pt x="41005" y="178594"/>
                  </a:lnTo>
                  <a:cubicBezTo>
                    <a:pt x="66389" y="98174"/>
                    <a:pt x="141627" y="39691"/>
                    <a:pt x="230305" y="39691"/>
                  </a:cubicBezTo>
                  <a:cubicBezTo>
                    <a:pt x="339709" y="39691"/>
                    <a:pt x="428739" y="128721"/>
                    <a:pt x="428739" y="238125"/>
                  </a:cubicBezTo>
                  <a:cubicBezTo>
                    <a:pt x="428739" y="347529"/>
                    <a:pt x="339709" y="436569"/>
                    <a:pt x="230305" y="436569"/>
                  </a:cubicBezTo>
                  <a:cubicBezTo>
                    <a:pt x="216713" y="436569"/>
                    <a:pt x="203444" y="435178"/>
                    <a:pt x="190614" y="432578"/>
                  </a:cubicBezTo>
                  <a:lnTo>
                    <a:pt x="190614" y="472659"/>
                  </a:lnTo>
                  <a:cubicBezTo>
                    <a:pt x="203559" y="474850"/>
                    <a:pt x="216760" y="476250"/>
                    <a:pt x="230305" y="476250"/>
                  </a:cubicBezTo>
                  <a:cubicBezTo>
                    <a:pt x="361617" y="476250"/>
                    <a:pt x="468430" y="369437"/>
                    <a:pt x="468430" y="238125"/>
                  </a:cubicBezTo>
                  <a:cubicBezTo>
                    <a:pt x="468430" y="183185"/>
                    <a:pt x="449561" y="132674"/>
                    <a:pt x="418176" y="92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" name="Google Shape;177;p7">
              <a:extLst>
                <a:ext uri="{FF2B5EF4-FFF2-40B4-BE49-F238E27FC236}">
                  <a16:creationId xmlns:a16="http://schemas.microsoft.com/office/drawing/2014/main" id="{D248B70A-A6BF-472B-82C1-9F0EC89D0F41}"/>
                </a:ext>
              </a:extLst>
            </p:cNvPr>
            <p:cNvGrpSpPr/>
            <p:nvPr/>
          </p:nvGrpSpPr>
          <p:grpSpPr>
            <a:xfrm>
              <a:off x="771097" y="5311374"/>
              <a:ext cx="302609" cy="287549"/>
              <a:chOff x="771097" y="5311374"/>
              <a:chExt cx="302609" cy="287549"/>
            </a:xfrm>
          </p:grpSpPr>
          <p:sp>
            <p:nvSpPr>
              <p:cNvPr id="26" name="Google Shape;178;p7">
                <a:extLst>
                  <a:ext uri="{FF2B5EF4-FFF2-40B4-BE49-F238E27FC236}">
                    <a16:creationId xmlns:a16="http://schemas.microsoft.com/office/drawing/2014/main" id="{F1C7F250-9A92-4B1C-8B48-C0C6D1DF5FE0}"/>
                  </a:ext>
                </a:extLst>
              </p:cNvPr>
              <p:cNvSpPr/>
              <p:nvPr/>
            </p:nvSpPr>
            <p:spPr>
              <a:xfrm>
                <a:off x="816503" y="5311374"/>
                <a:ext cx="93497" cy="93497"/>
              </a:xfrm>
              <a:custGeom>
                <a:avLst/>
                <a:gdLst/>
                <a:ahLst/>
                <a:cxnLst/>
                <a:rect l="l" t="t" r="r" b="b"/>
                <a:pathLst>
                  <a:path w="93497" h="93497" extrusionOk="0">
                    <a:moveTo>
                      <a:pt x="93497" y="46749"/>
                    </a:moveTo>
                    <a:cubicBezTo>
                      <a:pt x="93497" y="72567"/>
                      <a:pt x="72567" y="93497"/>
                      <a:pt x="46749" y="93497"/>
                    </a:cubicBezTo>
                    <a:cubicBezTo>
                      <a:pt x="20930" y="93497"/>
                      <a:pt x="0" y="72567"/>
                      <a:pt x="0" y="46749"/>
                    </a:cubicBezTo>
                    <a:cubicBezTo>
                      <a:pt x="0" y="20930"/>
                      <a:pt x="20930" y="0"/>
                      <a:pt x="46749" y="0"/>
                    </a:cubicBezTo>
                    <a:cubicBezTo>
                      <a:pt x="72567" y="0"/>
                      <a:pt x="93497" y="20930"/>
                      <a:pt x="93497" y="467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79;p7">
                <a:extLst>
                  <a:ext uri="{FF2B5EF4-FFF2-40B4-BE49-F238E27FC236}">
                    <a16:creationId xmlns:a16="http://schemas.microsoft.com/office/drawing/2014/main" id="{7F2A6E44-CD9F-4E8E-8A4D-4C6FCDB998AF}"/>
                  </a:ext>
                </a:extLst>
              </p:cNvPr>
              <p:cNvSpPr/>
              <p:nvPr/>
            </p:nvSpPr>
            <p:spPr>
              <a:xfrm>
                <a:off x="771097" y="5416301"/>
                <a:ext cx="302609" cy="182622"/>
              </a:xfrm>
              <a:custGeom>
                <a:avLst/>
                <a:gdLst/>
                <a:ahLst/>
                <a:cxnLst/>
                <a:rect l="l" t="t" r="r" b="b"/>
                <a:pathLst>
                  <a:path w="302609" h="182622" extrusionOk="0">
                    <a:moveTo>
                      <a:pt x="277806" y="68694"/>
                    </a:moveTo>
                    <a:lnTo>
                      <a:pt x="228991" y="68694"/>
                    </a:lnTo>
                    <a:lnTo>
                      <a:pt x="171841" y="7972"/>
                    </a:lnTo>
                    <a:cubicBezTo>
                      <a:pt x="166954" y="2791"/>
                      <a:pt x="160363" y="286"/>
                      <a:pt x="153781" y="286"/>
                    </a:cubicBezTo>
                    <a:lnTo>
                      <a:pt x="153781" y="0"/>
                    </a:lnTo>
                    <a:lnTo>
                      <a:pt x="46758" y="0"/>
                    </a:lnTo>
                    <a:cubicBezTo>
                      <a:pt x="20926" y="0"/>
                      <a:pt x="0" y="20926"/>
                      <a:pt x="0" y="46739"/>
                    </a:cubicBezTo>
                    <a:lnTo>
                      <a:pt x="0" y="182623"/>
                    </a:lnTo>
                    <a:lnTo>
                      <a:pt x="166478" y="182623"/>
                    </a:lnTo>
                    <a:lnTo>
                      <a:pt x="166478" y="74647"/>
                    </a:lnTo>
                    <a:lnTo>
                      <a:pt x="200216" y="110509"/>
                    </a:lnTo>
                    <a:cubicBezTo>
                      <a:pt x="204902" y="115481"/>
                      <a:pt x="211436" y="118310"/>
                      <a:pt x="218275" y="118310"/>
                    </a:cubicBezTo>
                    <a:lnTo>
                      <a:pt x="277806" y="118310"/>
                    </a:lnTo>
                    <a:cubicBezTo>
                      <a:pt x="291503" y="118310"/>
                      <a:pt x="302609" y="107204"/>
                      <a:pt x="302609" y="93507"/>
                    </a:cubicBezTo>
                    <a:cubicBezTo>
                      <a:pt x="302609" y="79810"/>
                      <a:pt x="291503" y="68694"/>
                      <a:pt x="277806" y="68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Google Shape;180;p7">
              <a:extLst>
                <a:ext uri="{FF2B5EF4-FFF2-40B4-BE49-F238E27FC236}">
                  <a16:creationId xmlns:a16="http://schemas.microsoft.com/office/drawing/2014/main" id="{54B7B9D3-B728-48DB-889A-9488F67CFEAD}"/>
                </a:ext>
              </a:extLst>
            </p:cNvPr>
            <p:cNvSpPr/>
            <p:nvPr/>
          </p:nvSpPr>
          <p:spPr>
            <a:xfrm>
              <a:off x="1038985" y="5400669"/>
              <a:ext cx="119067" cy="119055"/>
            </a:xfrm>
            <a:custGeom>
              <a:avLst/>
              <a:gdLst/>
              <a:ahLst/>
              <a:cxnLst/>
              <a:rect l="l" t="t" r="r" b="b"/>
              <a:pathLst>
                <a:path w="119067" h="119055" extrusionOk="0">
                  <a:moveTo>
                    <a:pt x="9918" y="119055"/>
                  </a:moveTo>
                  <a:cubicBezTo>
                    <a:pt x="7375" y="119055"/>
                    <a:pt x="4841" y="118084"/>
                    <a:pt x="2908" y="116150"/>
                  </a:cubicBezTo>
                  <a:cubicBezTo>
                    <a:pt x="-969" y="112274"/>
                    <a:pt x="-969" y="105997"/>
                    <a:pt x="2908" y="102110"/>
                  </a:cubicBezTo>
                  <a:lnTo>
                    <a:pt x="102120" y="2908"/>
                  </a:lnTo>
                  <a:cubicBezTo>
                    <a:pt x="105997" y="-969"/>
                    <a:pt x="112274" y="-969"/>
                    <a:pt x="116160" y="2908"/>
                  </a:cubicBezTo>
                  <a:cubicBezTo>
                    <a:pt x="120036" y="6784"/>
                    <a:pt x="120036" y="13061"/>
                    <a:pt x="116160" y="16938"/>
                  </a:cubicBezTo>
                  <a:lnTo>
                    <a:pt x="16928" y="116150"/>
                  </a:lnTo>
                  <a:cubicBezTo>
                    <a:pt x="14995" y="118084"/>
                    <a:pt x="12461" y="119055"/>
                    <a:pt x="9918" y="1190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069E349-BA00-4822-9C4A-399AC2C35A2C}"/>
              </a:ext>
            </a:extLst>
          </p:cNvPr>
          <p:cNvSpPr txBox="1"/>
          <p:nvPr/>
        </p:nvSpPr>
        <p:spPr>
          <a:xfrm rot="21410948">
            <a:off x="438147" y="1830085"/>
            <a:ext cx="5315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3. Pridržavanje rokova u službenoj komunikaciji</a:t>
            </a:r>
          </a:p>
        </p:txBody>
      </p:sp>
    </p:spTree>
    <p:extLst>
      <p:ext uri="{BB962C8B-B14F-4D97-AF65-F5344CB8AC3E}">
        <p14:creationId xmlns:p14="http://schemas.microsoft.com/office/powerpoint/2010/main" val="37090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D300F0E-764B-4857-A7C8-B96498487914}"/>
              </a:ext>
            </a:extLst>
          </p:cNvPr>
          <p:cNvSpPr>
            <a:spLocks noChangeAspect="1"/>
          </p:cNvSpPr>
          <p:nvPr/>
        </p:nvSpPr>
        <p:spPr>
          <a:xfrm>
            <a:off x="290000" y="4149080"/>
            <a:ext cx="2268000" cy="226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33A0C1-38F6-4976-954D-65C70A016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24" y="954917"/>
            <a:ext cx="5688632" cy="27759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061DEBE-3232-4EC9-8F62-024F1DB39D86}"/>
              </a:ext>
            </a:extLst>
          </p:cNvPr>
          <p:cNvSpPr txBox="1">
            <a:spLocks/>
          </p:cNvSpPr>
          <p:nvPr/>
        </p:nvSpPr>
        <p:spPr>
          <a:xfrm>
            <a:off x="2411760" y="266829"/>
            <a:ext cx="6480872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Napomene</a:t>
            </a:r>
            <a:endParaRPr lang="en-US" sz="2400" b="1" dirty="0">
              <a:solidFill>
                <a:srgbClr val="EF7200"/>
              </a:solidFill>
            </a:endParaRPr>
          </a:p>
        </p:txBody>
      </p:sp>
      <p:grpSp>
        <p:nvGrpSpPr>
          <p:cNvPr id="13" name="Google Shape;71;p7">
            <a:extLst>
              <a:ext uri="{FF2B5EF4-FFF2-40B4-BE49-F238E27FC236}">
                <a16:creationId xmlns:a16="http://schemas.microsoft.com/office/drawing/2014/main" id="{191A6A82-58D9-4D90-B1B0-DFB87FE65573}"/>
              </a:ext>
            </a:extLst>
          </p:cNvPr>
          <p:cNvGrpSpPr>
            <a:grpSpLocks noChangeAspect="1"/>
          </p:cNvGrpSpPr>
          <p:nvPr/>
        </p:nvGrpSpPr>
        <p:grpSpPr>
          <a:xfrm>
            <a:off x="426717" y="4275178"/>
            <a:ext cx="1994566" cy="1998000"/>
            <a:chOff x="6556601" y="786511"/>
            <a:chExt cx="950842" cy="952480"/>
          </a:xfrm>
        </p:grpSpPr>
        <p:sp>
          <p:nvSpPr>
            <p:cNvPr id="15" name="Google Shape;72;p7">
              <a:extLst>
                <a:ext uri="{FF2B5EF4-FFF2-40B4-BE49-F238E27FC236}">
                  <a16:creationId xmlns:a16="http://schemas.microsoft.com/office/drawing/2014/main" id="{DC3E639E-13F1-436A-9E26-0AC39C485155}"/>
                </a:ext>
              </a:extLst>
            </p:cNvPr>
            <p:cNvSpPr/>
            <p:nvPr/>
          </p:nvSpPr>
          <p:spPr>
            <a:xfrm>
              <a:off x="6639279" y="1322301"/>
              <a:ext cx="124023" cy="119062"/>
            </a:xfrm>
            <a:custGeom>
              <a:avLst/>
              <a:gdLst/>
              <a:ahLst/>
              <a:cxnLst/>
              <a:rect l="l" t="t" r="r" b="b"/>
              <a:pathLst>
                <a:path w="124023" h="119062" extrusionOk="0">
                  <a:moveTo>
                    <a:pt x="124023" y="59531"/>
                  </a:moveTo>
                  <a:cubicBezTo>
                    <a:pt x="124023" y="92409"/>
                    <a:pt x="96260" y="119062"/>
                    <a:pt x="62012" y="119062"/>
                  </a:cubicBezTo>
                  <a:cubicBezTo>
                    <a:pt x="27764" y="119062"/>
                    <a:pt x="0" y="92409"/>
                    <a:pt x="0" y="59531"/>
                  </a:cubicBezTo>
                  <a:cubicBezTo>
                    <a:pt x="0" y="26653"/>
                    <a:pt x="27764" y="0"/>
                    <a:pt x="62012" y="0"/>
                  </a:cubicBezTo>
                  <a:cubicBezTo>
                    <a:pt x="96260" y="0"/>
                    <a:pt x="124023" y="26653"/>
                    <a:pt x="124023" y="59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3;p7">
              <a:extLst>
                <a:ext uri="{FF2B5EF4-FFF2-40B4-BE49-F238E27FC236}">
                  <a16:creationId xmlns:a16="http://schemas.microsoft.com/office/drawing/2014/main" id="{56277005-90B9-4F6D-946A-0063ECF4D64A}"/>
                </a:ext>
              </a:extLst>
            </p:cNvPr>
            <p:cNvSpPr/>
            <p:nvPr/>
          </p:nvSpPr>
          <p:spPr>
            <a:xfrm>
              <a:off x="6597935" y="1461176"/>
              <a:ext cx="206712" cy="119062"/>
            </a:xfrm>
            <a:custGeom>
              <a:avLst/>
              <a:gdLst/>
              <a:ahLst/>
              <a:cxnLst/>
              <a:rect l="l" t="t" r="r" b="b"/>
              <a:pathLst>
                <a:path w="206712" h="119062" extrusionOk="0">
                  <a:moveTo>
                    <a:pt x="206712" y="99260"/>
                  </a:moveTo>
                  <a:cubicBezTo>
                    <a:pt x="206712" y="44472"/>
                    <a:pt x="160417" y="0"/>
                    <a:pt x="103316" y="0"/>
                  </a:cubicBezTo>
                  <a:cubicBezTo>
                    <a:pt x="46266" y="0"/>
                    <a:pt x="0" y="44472"/>
                    <a:pt x="0" y="99260"/>
                  </a:cubicBezTo>
                  <a:lnTo>
                    <a:pt x="103356" y="119063"/>
                  </a:lnTo>
                  <a:lnTo>
                    <a:pt x="206712" y="992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4;p7">
              <a:extLst>
                <a:ext uri="{FF2B5EF4-FFF2-40B4-BE49-F238E27FC236}">
                  <a16:creationId xmlns:a16="http://schemas.microsoft.com/office/drawing/2014/main" id="{994C64CC-B2FF-4B59-B5EB-49F10E2FDD52}"/>
                </a:ext>
              </a:extLst>
            </p:cNvPr>
            <p:cNvSpPr/>
            <p:nvPr/>
          </p:nvSpPr>
          <p:spPr>
            <a:xfrm>
              <a:off x="6556601" y="1539576"/>
              <a:ext cx="289391" cy="199415"/>
            </a:xfrm>
            <a:custGeom>
              <a:avLst/>
              <a:gdLst/>
              <a:ahLst/>
              <a:cxnLst/>
              <a:rect l="l" t="t" r="r" b="b"/>
              <a:pathLst>
                <a:path w="289391" h="199415" extrusionOk="0">
                  <a:moveTo>
                    <a:pt x="144691" y="199415"/>
                  </a:moveTo>
                  <a:cubicBezTo>
                    <a:pt x="140335" y="199415"/>
                    <a:pt x="135969" y="198091"/>
                    <a:pt x="132298" y="195434"/>
                  </a:cubicBezTo>
                  <a:cubicBezTo>
                    <a:pt x="117594" y="184871"/>
                    <a:pt x="85914" y="178775"/>
                    <a:pt x="45422" y="178775"/>
                  </a:cubicBezTo>
                  <a:cubicBezTo>
                    <a:pt x="31998" y="178775"/>
                    <a:pt x="22731" y="179470"/>
                    <a:pt x="22344" y="179518"/>
                  </a:cubicBezTo>
                  <a:cubicBezTo>
                    <a:pt x="16609" y="179918"/>
                    <a:pt x="10904" y="178060"/>
                    <a:pt x="6668" y="174327"/>
                  </a:cubicBezTo>
                  <a:cubicBezTo>
                    <a:pt x="2421" y="170555"/>
                    <a:pt x="0" y="165268"/>
                    <a:pt x="0" y="159725"/>
                  </a:cubicBezTo>
                  <a:lnTo>
                    <a:pt x="0" y="20022"/>
                  </a:lnTo>
                  <a:cubicBezTo>
                    <a:pt x="0" y="9401"/>
                    <a:pt x="8721" y="667"/>
                    <a:pt x="19784" y="200"/>
                  </a:cubicBezTo>
                  <a:cubicBezTo>
                    <a:pt x="19784" y="200"/>
                    <a:pt x="24170" y="0"/>
                    <a:pt x="31452" y="0"/>
                  </a:cubicBezTo>
                  <a:cubicBezTo>
                    <a:pt x="60881" y="0"/>
                    <a:pt x="111800" y="2781"/>
                    <a:pt x="145941" y="19812"/>
                  </a:cubicBezTo>
                  <a:cubicBezTo>
                    <a:pt x="179804" y="2781"/>
                    <a:pt x="229533" y="0"/>
                    <a:pt x="258256" y="0"/>
                  </a:cubicBezTo>
                  <a:cubicBezTo>
                    <a:pt x="265380" y="0"/>
                    <a:pt x="269637" y="200"/>
                    <a:pt x="269637" y="200"/>
                  </a:cubicBezTo>
                  <a:cubicBezTo>
                    <a:pt x="280670" y="695"/>
                    <a:pt x="289391" y="9430"/>
                    <a:pt x="289391" y="20022"/>
                  </a:cubicBezTo>
                  <a:lnTo>
                    <a:pt x="289391" y="159725"/>
                  </a:lnTo>
                  <a:cubicBezTo>
                    <a:pt x="289391" y="165268"/>
                    <a:pt x="286970" y="170555"/>
                    <a:pt x="282734" y="174327"/>
                  </a:cubicBezTo>
                  <a:cubicBezTo>
                    <a:pt x="278497" y="178060"/>
                    <a:pt x="273010" y="179918"/>
                    <a:pt x="267027" y="179518"/>
                  </a:cubicBezTo>
                  <a:cubicBezTo>
                    <a:pt x="266660" y="179470"/>
                    <a:pt x="257393" y="178775"/>
                    <a:pt x="243979" y="178775"/>
                  </a:cubicBezTo>
                  <a:cubicBezTo>
                    <a:pt x="203488" y="178775"/>
                    <a:pt x="171807" y="184871"/>
                    <a:pt x="157103" y="195434"/>
                  </a:cubicBezTo>
                  <a:cubicBezTo>
                    <a:pt x="153412" y="198091"/>
                    <a:pt x="149046" y="199415"/>
                    <a:pt x="144691" y="199415"/>
                  </a:cubicBezTo>
                  <a:close/>
                  <a:moveTo>
                    <a:pt x="45422" y="139084"/>
                  </a:moveTo>
                  <a:cubicBezTo>
                    <a:pt x="76021" y="139084"/>
                    <a:pt x="116136" y="142284"/>
                    <a:pt x="144691" y="156343"/>
                  </a:cubicBezTo>
                  <a:cubicBezTo>
                    <a:pt x="174565" y="141646"/>
                    <a:pt x="218033" y="138779"/>
                    <a:pt x="248047" y="139113"/>
                  </a:cubicBezTo>
                  <a:lnTo>
                    <a:pt x="248047" y="39834"/>
                  </a:lnTo>
                  <a:cubicBezTo>
                    <a:pt x="214699" y="40748"/>
                    <a:pt x="176232" y="46110"/>
                    <a:pt x="158333" y="58988"/>
                  </a:cubicBezTo>
                  <a:cubicBezTo>
                    <a:pt x="150981" y="64284"/>
                    <a:pt x="140891" y="64284"/>
                    <a:pt x="133539" y="58988"/>
                  </a:cubicBezTo>
                  <a:cubicBezTo>
                    <a:pt x="115540" y="46044"/>
                    <a:pt x="75783" y="40691"/>
                    <a:pt x="41335" y="39834"/>
                  </a:cubicBezTo>
                  <a:lnTo>
                    <a:pt x="41335" y="139113"/>
                  </a:lnTo>
                  <a:cubicBezTo>
                    <a:pt x="42654" y="139084"/>
                    <a:pt x="44033" y="139084"/>
                    <a:pt x="45422" y="1390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5;p7">
              <a:extLst>
                <a:ext uri="{FF2B5EF4-FFF2-40B4-BE49-F238E27FC236}">
                  <a16:creationId xmlns:a16="http://schemas.microsoft.com/office/drawing/2014/main" id="{EE4B8D30-7361-402E-9F1A-23D3FC6986C2}"/>
                </a:ext>
              </a:extLst>
            </p:cNvPr>
            <p:cNvSpPr/>
            <p:nvPr/>
          </p:nvSpPr>
          <p:spPr>
            <a:xfrm>
              <a:off x="6970015" y="786511"/>
              <a:ext cx="124023" cy="119062"/>
            </a:xfrm>
            <a:custGeom>
              <a:avLst/>
              <a:gdLst/>
              <a:ahLst/>
              <a:cxnLst/>
              <a:rect l="l" t="t" r="r" b="b"/>
              <a:pathLst>
                <a:path w="124023" h="119062" extrusionOk="0">
                  <a:moveTo>
                    <a:pt x="124023" y="59531"/>
                  </a:moveTo>
                  <a:cubicBezTo>
                    <a:pt x="124023" y="92409"/>
                    <a:pt x="96260" y="119063"/>
                    <a:pt x="62012" y="119063"/>
                  </a:cubicBezTo>
                  <a:cubicBezTo>
                    <a:pt x="27764" y="119063"/>
                    <a:pt x="0" y="92409"/>
                    <a:pt x="0" y="59531"/>
                  </a:cubicBezTo>
                  <a:cubicBezTo>
                    <a:pt x="0" y="26653"/>
                    <a:pt x="27764" y="0"/>
                    <a:pt x="62012" y="0"/>
                  </a:cubicBezTo>
                  <a:cubicBezTo>
                    <a:pt x="96260" y="0"/>
                    <a:pt x="124023" y="26653"/>
                    <a:pt x="124023" y="59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6;p7">
              <a:extLst>
                <a:ext uri="{FF2B5EF4-FFF2-40B4-BE49-F238E27FC236}">
                  <a16:creationId xmlns:a16="http://schemas.microsoft.com/office/drawing/2014/main" id="{74EECA5C-4FB2-4E5E-A2CA-C1046F361696}"/>
                </a:ext>
              </a:extLst>
            </p:cNvPr>
            <p:cNvSpPr/>
            <p:nvPr/>
          </p:nvSpPr>
          <p:spPr>
            <a:xfrm>
              <a:off x="6928661" y="925404"/>
              <a:ext cx="206712" cy="121500"/>
            </a:xfrm>
            <a:custGeom>
              <a:avLst/>
              <a:gdLst/>
              <a:ahLst/>
              <a:cxnLst/>
              <a:rect l="l" t="t" r="r" b="b"/>
              <a:pathLst>
                <a:path w="206712" h="121500" extrusionOk="0">
                  <a:moveTo>
                    <a:pt x="206712" y="99251"/>
                  </a:moveTo>
                  <a:cubicBezTo>
                    <a:pt x="206712" y="44472"/>
                    <a:pt x="160417" y="0"/>
                    <a:pt x="103316" y="0"/>
                  </a:cubicBezTo>
                  <a:cubicBezTo>
                    <a:pt x="46266" y="0"/>
                    <a:pt x="0" y="44472"/>
                    <a:pt x="0" y="99251"/>
                  </a:cubicBezTo>
                  <a:lnTo>
                    <a:pt x="104596" y="121501"/>
                  </a:lnTo>
                  <a:lnTo>
                    <a:pt x="206712" y="9925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7;p7">
              <a:extLst>
                <a:ext uri="{FF2B5EF4-FFF2-40B4-BE49-F238E27FC236}">
                  <a16:creationId xmlns:a16="http://schemas.microsoft.com/office/drawing/2014/main" id="{E2A90FCB-D80F-4AA8-82DC-4E2A83E1F1CE}"/>
                </a:ext>
              </a:extLst>
            </p:cNvPr>
            <p:cNvSpPr/>
            <p:nvPr/>
          </p:nvSpPr>
          <p:spPr>
            <a:xfrm>
              <a:off x="6887336" y="1003804"/>
              <a:ext cx="289381" cy="199405"/>
            </a:xfrm>
            <a:custGeom>
              <a:avLst/>
              <a:gdLst/>
              <a:ahLst/>
              <a:cxnLst/>
              <a:rect l="l" t="t" r="r" b="b"/>
              <a:pathLst>
                <a:path w="289381" h="199405" extrusionOk="0">
                  <a:moveTo>
                    <a:pt x="144691" y="199406"/>
                  </a:moveTo>
                  <a:cubicBezTo>
                    <a:pt x="140335" y="199406"/>
                    <a:pt x="135969" y="198091"/>
                    <a:pt x="132298" y="195434"/>
                  </a:cubicBezTo>
                  <a:cubicBezTo>
                    <a:pt x="117594" y="184852"/>
                    <a:pt x="85914" y="178765"/>
                    <a:pt x="45412" y="178765"/>
                  </a:cubicBezTo>
                  <a:cubicBezTo>
                    <a:pt x="31998" y="178765"/>
                    <a:pt x="22721" y="179461"/>
                    <a:pt x="22334" y="179508"/>
                  </a:cubicBezTo>
                  <a:cubicBezTo>
                    <a:pt x="16579" y="179908"/>
                    <a:pt x="10894" y="178051"/>
                    <a:pt x="6658" y="174317"/>
                  </a:cubicBezTo>
                  <a:cubicBezTo>
                    <a:pt x="2421" y="170555"/>
                    <a:pt x="0" y="165268"/>
                    <a:pt x="0" y="159725"/>
                  </a:cubicBezTo>
                  <a:lnTo>
                    <a:pt x="0" y="20022"/>
                  </a:lnTo>
                  <a:cubicBezTo>
                    <a:pt x="0" y="9401"/>
                    <a:pt x="8721" y="667"/>
                    <a:pt x="19784" y="200"/>
                  </a:cubicBezTo>
                  <a:cubicBezTo>
                    <a:pt x="19784" y="200"/>
                    <a:pt x="24170" y="0"/>
                    <a:pt x="31452" y="0"/>
                  </a:cubicBezTo>
                  <a:cubicBezTo>
                    <a:pt x="60881" y="0"/>
                    <a:pt x="111790" y="2772"/>
                    <a:pt x="145941" y="19802"/>
                  </a:cubicBezTo>
                  <a:cubicBezTo>
                    <a:pt x="179794" y="2772"/>
                    <a:pt x="229543" y="0"/>
                    <a:pt x="258247" y="0"/>
                  </a:cubicBezTo>
                  <a:cubicBezTo>
                    <a:pt x="265371" y="0"/>
                    <a:pt x="269627" y="200"/>
                    <a:pt x="269627" y="200"/>
                  </a:cubicBezTo>
                  <a:cubicBezTo>
                    <a:pt x="280660" y="686"/>
                    <a:pt x="289381" y="9420"/>
                    <a:pt x="289381" y="20022"/>
                  </a:cubicBezTo>
                  <a:lnTo>
                    <a:pt x="289381" y="159725"/>
                  </a:lnTo>
                  <a:cubicBezTo>
                    <a:pt x="289381" y="165268"/>
                    <a:pt x="286960" y="170555"/>
                    <a:pt x="282724" y="174317"/>
                  </a:cubicBezTo>
                  <a:cubicBezTo>
                    <a:pt x="278477" y="178060"/>
                    <a:pt x="272961" y="179918"/>
                    <a:pt x="267018" y="179508"/>
                  </a:cubicBezTo>
                  <a:cubicBezTo>
                    <a:pt x="266660" y="179470"/>
                    <a:pt x="257383" y="178765"/>
                    <a:pt x="243969" y="178765"/>
                  </a:cubicBezTo>
                  <a:cubicBezTo>
                    <a:pt x="203478" y="178765"/>
                    <a:pt x="171797" y="184852"/>
                    <a:pt x="157083" y="195434"/>
                  </a:cubicBezTo>
                  <a:cubicBezTo>
                    <a:pt x="153402" y="198091"/>
                    <a:pt x="149046" y="199406"/>
                    <a:pt x="144691" y="199406"/>
                  </a:cubicBezTo>
                  <a:close/>
                  <a:moveTo>
                    <a:pt x="45412" y="139084"/>
                  </a:moveTo>
                  <a:cubicBezTo>
                    <a:pt x="76011" y="139084"/>
                    <a:pt x="116136" y="142284"/>
                    <a:pt x="144691" y="156334"/>
                  </a:cubicBezTo>
                  <a:cubicBezTo>
                    <a:pt x="174565" y="141646"/>
                    <a:pt x="217904" y="138817"/>
                    <a:pt x="248047" y="139103"/>
                  </a:cubicBezTo>
                  <a:lnTo>
                    <a:pt x="248047" y="39824"/>
                  </a:lnTo>
                  <a:cubicBezTo>
                    <a:pt x="214699" y="40729"/>
                    <a:pt x="176242" y="46101"/>
                    <a:pt x="158333" y="58969"/>
                  </a:cubicBezTo>
                  <a:cubicBezTo>
                    <a:pt x="150981" y="64284"/>
                    <a:pt x="140891" y="64284"/>
                    <a:pt x="133539" y="58969"/>
                  </a:cubicBezTo>
                  <a:cubicBezTo>
                    <a:pt x="115530" y="46025"/>
                    <a:pt x="75783" y="40681"/>
                    <a:pt x="41335" y="39824"/>
                  </a:cubicBezTo>
                  <a:lnTo>
                    <a:pt x="41335" y="139094"/>
                  </a:lnTo>
                  <a:cubicBezTo>
                    <a:pt x="42654" y="139084"/>
                    <a:pt x="44023" y="139084"/>
                    <a:pt x="45412" y="1390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8;p7">
              <a:extLst>
                <a:ext uri="{FF2B5EF4-FFF2-40B4-BE49-F238E27FC236}">
                  <a16:creationId xmlns:a16="http://schemas.microsoft.com/office/drawing/2014/main" id="{7C7B3FB4-DA9F-4F4D-AF3A-856108100677}"/>
                </a:ext>
              </a:extLst>
            </p:cNvPr>
            <p:cNvSpPr/>
            <p:nvPr/>
          </p:nvSpPr>
          <p:spPr>
            <a:xfrm>
              <a:off x="7300741" y="1322301"/>
              <a:ext cx="124023" cy="119062"/>
            </a:xfrm>
            <a:custGeom>
              <a:avLst/>
              <a:gdLst/>
              <a:ahLst/>
              <a:cxnLst/>
              <a:rect l="l" t="t" r="r" b="b"/>
              <a:pathLst>
                <a:path w="124023" h="119062" extrusionOk="0">
                  <a:moveTo>
                    <a:pt x="124023" y="59531"/>
                  </a:moveTo>
                  <a:cubicBezTo>
                    <a:pt x="124023" y="92409"/>
                    <a:pt x="96260" y="119062"/>
                    <a:pt x="62012" y="119062"/>
                  </a:cubicBezTo>
                  <a:cubicBezTo>
                    <a:pt x="27764" y="119062"/>
                    <a:pt x="0" y="92409"/>
                    <a:pt x="0" y="59531"/>
                  </a:cubicBezTo>
                  <a:cubicBezTo>
                    <a:pt x="0" y="26653"/>
                    <a:pt x="27764" y="0"/>
                    <a:pt x="62012" y="0"/>
                  </a:cubicBezTo>
                  <a:cubicBezTo>
                    <a:pt x="96260" y="0"/>
                    <a:pt x="124023" y="26653"/>
                    <a:pt x="124023" y="59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9;p7">
              <a:extLst>
                <a:ext uri="{FF2B5EF4-FFF2-40B4-BE49-F238E27FC236}">
                  <a16:creationId xmlns:a16="http://schemas.microsoft.com/office/drawing/2014/main" id="{0F084ACE-7EB0-4AA0-B774-D8C49007D9EA}"/>
                </a:ext>
              </a:extLst>
            </p:cNvPr>
            <p:cNvSpPr/>
            <p:nvPr/>
          </p:nvSpPr>
          <p:spPr>
            <a:xfrm>
              <a:off x="7259407" y="1461176"/>
              <a:ext cx="206702" cy="121510"/>
            </a:xfrm>
            <a:custGeom>
              <a:avLst/>
              <a:gdLst/>
              <a:ahLst/>
              <a:cxnLst/>
              <a:rect l="l" t="t" r="r" b="b"/>
              <a:pathLst>
                <a:path w="206702" h="121510" extrusionOk="0">
                  <a:moveTo>
                    <a:pt x="206702" y="99260"/>
                  </a:moveTo>
                  <a:cubicBezTo>
                    <a:pt x="206702" y="44472"/>
                    <a:pt x="160407" y="0"/>
                    <a:pt x="103307" y="0"/>
                  </a:cubicBezTo>
                  <a:cubicBezTo>
                    <a:pt x="46266" y="0"/>
                    <a:pt x="0" y="44472"/>
                    <a:pt x="0" y="99260"/>
                  </a:cubicBezTo>
                  <a:lnTo>
                    <a:pt x="104596" y="121510"/>
                  </a:lnTo>
                  <a:lnTo>
                    <a:pt x="206702" y="992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0;p7">
              <a:extLst>
                <a:ext uri="{FF2B5EF4-FFF2-40B4-BE49-F238E27FC236}">
                  <a16:creationId xmlns:a16="http://schemas.microsoft.com/office/drawing/2014/main" id="{1A801298-F6BB-41C6-BE1F-5649037EFF07}"/>
                </a:ext>
              </a:extLst>
            </p:cNvPr>
            <p:cNvSpPr/>
            <p:nvPr/>
          </p:nvSpPr>
          <p:spPr>
            <a:xfrm>
              <a:off x="7218062" y="1539576"/>
              <a:ext cx="289381" cy="199415"/>
            </a:xfrm>
            <a:custGeom>
              <a:avLst/>
              <a:gdLst/>
              <a:ahLst/>
              <a:cxnLst/>
              <a:rect l="l" t="t" r="r" b="b"/>
              <a:pathLst>
                <a:path w="289381" h="199415" extrusionOk="0">
                  <a:moveTo>
                    <a:pt x="144691" y="199415"/>
                  </a:moveTo>
                  <a:cubicBezTo>
                    <a:pt x="140335" y="199415"/>
                    <a:pt x="135969" y="198091"/>
                    <a:pt x="132298" y="195434"/>
                  </a:cubicBezTo>
                  <a:cubicBezTo>
                    <a:pt x="117594" y="184871"/>
                    <a:pt x="85913" y="178775"/>
                    <a:pt x="45422" y="178775"/>
                  </a:cubicBezTo>
                  <a:cubicBezTo>
                    <a:pt x="31998" y="178775"/>
                    <a:pt x="22731" y="179470"/>
                    <a:pt x="22344" y="179518"/>
                  </a:cubicBezTo>
                  <a:cubicBezTo>
                    <a:pt x="16659" y="179918"/>
                    <a:pt x="10904" y="178060"/>
                    <a:pt x="6667" y="174327"/>
                  </a:cubicBezTo>
                  <a:cubicBezTo>
                    <a:pt x="2421" y="170555"/>
                    <a:pt x="0" y="165268"/>
                    <a:pt x="0" y="159725"/>
                  </a:cubicBezTo>
                  <a:lnTo>
                    <a:pt x="0" y="20022"/>
                  </a:lnTo>
                  <a:cubicBezTo>
                    <a:pt x="0" y="9401"/>
                    <a:pt x="8721" y="667"/>
                    <a:pt x="19784" y="200"/>
                  </a:cubicBezTo>
                  <a:cubicBezTo>
                    <a:pt x="19784" y="200"/>
                    <a:pt x="24160" y="0"/>
                    <a:pt x="31452" y="0"/>
                  </a:cubicBezTo>
                  <a:cubicBezTo>
                    <a:pt x="60881" y="0"/>
                    <a:pt x="111800" y="2781"/>
                    <a:pt x="145931" y="19812"/>
                  </a:cubicBezTo>
                  <a:cubicBezTo>
                    <a:pt x="179794" y="2781"/>
                    <a:pt x="229533" y="0"/>
                    <a:pt x="258247" y="0"/>
                  </a:cubicBezTo>
                  <a:cubicBezTo>
                    <a:pt x="265361" y="0"/>
                    <a:pt x="269627" y="200"/>
                    <a:pt x="269627" y="200"/>
                  </a:cubicBezTo>
                  <a:cubicBezTo>
                    <a:pt x="280660" y="695"/>
                    <a:pt x="289381" y="9430"/>
                    <a:pt x="289381" y="20022"/>
                  </a:cubicBezTo>
                  <a:lnTo>
                    <a:pt x="289381" y="159725"/>
                  </a:lnTo>
                  <a:cubicBezTo>
                    <a:pt x="289381" y="165268"/>
                    <a:pt x="286960" y="170555"/>
                    <a:pt x="282714" y="174327"/>
                  </a:cubicBezTo>
                  <a:cubicBezTo>
                    <a:pt x="278477" y="178060"/>
                    <a:pt x="272931" y="179918"/>
                    <a:pt x="267008" y="179518"/>
                  </a:cubicBezTo>
                  <a:cubicBezTo>
                    <a:pt x="266650" y="179470"/>
                    <a:pt x="257373" y="178775"/>
                    <a:pt x="243959" y="178775"/>
                  </a:cubicBezTo>
                  <a:cubicBezTo>
                    <a:pt x="203468" y="178775"/>
                    <a:pt x="171797" y="184871"/>
                    <a:pt x="157073" y="195434"/>
                  </a:cubicBezTo>
                  <a:cubicBezTo>
                    <a:pt x="153402" y="198091"/>
                    <a:pt x="149046" y="199415"/>
                    <a:pt x="144691" y="199415"/>
                  </a:cubicBezTo>
                  <a:close/>
                  <a:moveTo>
                    <a:pt x="45422" y="139084"/>
                  </a:moveTo>
                  <a:cubicBezTo>
                    <a:pt x="76021" y="139084"/>
                    <a:pt x="116136" y="142284"/>
                    <a:pt x="144691" y="156343"/>
                  </a:cubicBezTo>
                  <a:cubicBezTo>
                    <a:pt x="174546" y="141646"/>
                    <a:pt x="218043" y="138779"/>
                    <a:pt x="248047" y="139113"/>
                  </a:cubicBezTo>
                  <a:lnTo>
                    <a:pt x="248047" y="39834"/>
                  </a:lnTo>
                  <a:cubicBezTo>
                    <a:pt x="214699" y="40748"/>
                    <a:pt x="176242" y="46110"/>
                    <a:pt x="158343" y="58988"/>
                  </a:cubicBezTo>
                  <a:cubicBezTo>
                    <a:pt x="150991" y="64284"/>
                    <a:pt x="140901" y="64284"/>
                    <a:pt x="133548" y="58988"/>
                  </a:cubicBezTo>
                  <a:cubicBezTo>
                    <a:pt x="115550" y="46044"/>
                    <a:pt x="75793" y="40691"/>
                    <a:pt x="41344" y="39834"/>
                  </a:cubicBezTo>
                  <a:lnTo>
                    <a:pt x="41344" y="139113"/>
                  </a:lnTo>
                  <a:cubicBezTo>
                    <a:pt x="42654" y="139084"/>
                    <a:pt x="44023" y="139084"/>
                    <a:pt x="45422" y="1390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1;p7">
              <a:extLst>
                <a:ext uri="{FF2B5EF4-FFF2-40B4-BE49-F238E27FC236}">
                  <a16:creationId xmlns:a16="http://schemas.microsoft.com/office/drawing/2014/main" id="{4728390B-FC29-4AC6-AB0E-939E6019B9C8}"/>
                </a:ext>
              </a:extLst>
            </p:cNvPr>
            <p:cNvSpPr/>
            <p:nvPr/>
          </p:nvSpPr>
          <p:spPr>
            <a:xfrm>
              <a:off x="7011360" y="1223060"/>
              <a:ext cx="41334" cy="198434"/>
            </a:xfrm>
            <a:custGeom>
              <a:avLst/>
              <a:gdLst/>
              <a:ahLst/>
              <a:cxnLst/>
              <a:rect l="l" t="t" r="r" b="b"/>
              <a:pathLst>
                <a:path w="41334" h="198434" extrusionOk="0">
                  <a:moveTo>
                    <a:pt x="20667" y="198434"/>
                  </a:moveTo>
                  <a:cubicBezTo>
                    <a:pt x="9247" y="198434"/>
                    <a:pt x="0" y="189548"/>
                    <a:pt x="0" y="178584"/>
                  </a:cubicBezTo>
                  <a:lnTo>
                    <a:pt x="0" y="19841"/>
                  </a:lnTo>
                  <a:cubicBezTo>
                    <a:pt x="0" y="8877"/>
                    <a:pt x="9247" y="0"/>
                    <a:pt x="20667" y="0"/>
                  </a:cubicBezTo>
                  <a:cubicBezTo>
                    <a:pt x="32087" y="0"/>
                    <a:pt x="41335" y="8868"/>
                    <a:pt x="41335" y="19841"/>
                  </a:cubicBezTo>
                  <a:lnTo>
                    <a:pt x="41335" y="178594"/>
                  </a:lnTo>
                  <a:cubicBezTo>
                    <a:pt x="41335" y="189548"/>
                    <a:pt x="32087" y="198434"/>
                    <a:pt x="20667" y="198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2;p7">
              <a:extLst>
                <a:ext uri="{FF2B5EF4-FFF2-40B4-BE49-F238E27FC236}">
                  <a16:creationId xmlns:a16="http://schemas.microsoft.com/office/drawing/2014/main" id="{8E289B25-E4B8-406E-89CA-FCFDE3F719B7}"/>
                </a:ext>
              </a:extLst>
            </p:cNvPr>
            <p:cNvSpPr/>
            <p:nvPr/>
          </p:nvSpPr>
          <p:spPr>
            <a:xfrm>
              <a:off x="6845981" y="1381797"/>
              <a:ext cx="372096" cy="119069"/>
            </a:xfrm>
            <a:custGeom>
              <a:avLst/>
              <a:gdLst/>
              <a:ahLst/>
              <a:cxnLst/>
              <a:rect l="l" t="t" r="r" b="b"/>
              <a:pathLst>
                <a:path w="372096" h="119069" extrusionOk="0">
                  <a:moveTo>
                    <a:pt x="351384" y="119070"/>
                  </a:moveTo>
                  <a:cubicBezTo>
                    <a:pt x="348289" y="119070"/>
                    <a:pt x="345134" y="118403"/>
                    <a:pt x="342157" y="116974"/>
                  </a:cubicBezTo>
                  <a:lnTo>
                    <a:pt x="186046" y="42041"/>
                  </a:lnTo>
                  <a:lnTo>
                    <a:pt x="29926" y="116974"/>
                  </a:lnTo>
                  <a:cubicBezTo>
                    <a:pt x="19716" y="121822"/>
                    <a:pt x="7314" y="117908"/>
                    <a:pt x="2194" y="108097"/>
                  </a:cubicBezTo>
                  <a:cubicBezTo>
                    <a:pt x="-2926" y="98296"/>
                    <a:pt x="1222" y="86380"/>
                    <a:pt x="11441" y="81465"/>
                  </a:cubicBezTo>
                  <a:lnTo>
                    <a:pt x="176809" y="2093"/>
                  </a:lnTo>
                  <a:cubicBezTo>
                    <a:pt x="182623" y="-698"/>
                    <a:pt x="189479" y="-698"/>
                    <a:pt x="195294" y="2093"/>
                  </a:cubicBezTo>
                  <a:lnTo>
                    <a:pt x="360661" y="81465"/>
                  </a:lnTo>
                  <a:cubicBezTo>
                    <a:pt x="370871" y="86380"/>
                    <a:pt x="375018" y="98296"/>
                    <a:pt x="369909" y="108097"/>
                  </a:cubicBezTo>
                  <a:cubicBezTo>
                    <a:pt x="366267" y="115060"/>
                    <a:pt x="358965" y="119070"/>
                    <a:pt x="351384" y="119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E43CB4D-1E46-4085-A750-B38BE64F39EC}"/>
              </a:ext>
            </a:extLst>
          </p:cNvPr>
          <p:cNvSpPr txBox="1"/>
          <p:nvPr/>
        </p:nvSpPr>
        <p:spPr>
          <a:xfrm rot="21410948">
            <a:off x="3227656" y="1807742"/>
            <a:ext cx="5606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4. Pravovremeno prenošenje informacija unutar organizacije</a:t>
            </a:r>
          </a:p>
        </p:txBody>
      </p:sp>
    </p:spTree>
    <p:extLst>
      <p:ext uri="{BB962C8B-B14F-4D97-AF65-F5344CB8AC3E}">
        <p14:creationId xmlns:p14="http://schemas.microsoft.com/office/powerpoint/2010/main" val="230896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D72D3-5702-4406-942C-06433FE53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4" t="6954" r="8674" b="7290"/>
          <a:stretch/>
        </p:blipFill>
        <p:spPr>
          <a:xfrm>
            <a:off x="5436096" y="3784131"/>
            <a:ext cx="3456384" cy="26242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C0B26D-D0D5-4574-82D2-5B619F1F5D99}"/>
              </a:ext>
            </a:extLst>
          </p:cNvPr>
          <p:cNvSpPr txBox="1">
            <a:spLocks/>
          </p:cNvSpPr>
          <p:nvPr/>
        </p:nvSpPr>
        <p:spPr>
          <a:xfrm>
            <a:off x="2411760" y="266829"/>
            <a:ext cx="6480872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Napomene</a:t>
            </a:r>
            <a:endParaRPr lang="en-US" sz="2400" b="1" dirty="0">
              <a:solidFill>
                <a:srgbClr val="EF72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C62354-0FBC-40D0-8763-920F4780C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6"/>
            <a:ext cx="5688632" cy="27759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542832-70BF-4C85-B11D-AD6AC923670D}"/>
              </a:ext>
            </a:extLst>
          </p:cNvPr>
          <p:cNvSpPr txBox="1"/>
          <p:nvPr/>
        </p:nvSpPr>
        <p:spPr>
          <a:xfrm rot="21410948">
            <a:off x="438147" y="1830085"/>
            <a:ext cx="5315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5. Financijska potpora = sufinanciranje</a:t>
            </a:r>
          </a:p>
        </p:txBody>
      </p:sp>
    </p:spTree>
    <p:extLst>
      <p:ext uri="{BB962C8B-B14F-4D97-AF65-F5344CB8AC3E}">
        <p14:creationId xmlns:p14="http://schemas.microsoft.com/office/powerpoint/2010/main" val="12227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E32B551-E979-421C-A5B0-C88CD62BD351}"/>
              </a:ext>
            </a:extLst>
          </p:cNvPr>
          <p:cNvSpPr>
            <a:spLocks noChangeAspect="1"/>
          </p:cNvSpPr>
          <p:nvPr/>
        </p:nvSpPr>
        <p:spPr>
          <a:xfrm>
            <a:off x="290000" y="4149080"/>
            <a:ext cx="2268000" cy="226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5B2292-9BAF-4DFD-A0D6-7B8685F837A1}"/>
              </a:ext>
            </a:extLst>
          </p:cNvPr>
          <p:cNvSpPr txBox="1">
            <a:spLocks/>
          </p:cNvSpPr>
          <p:nvPr/>
        </p:nvSpPr>
        <p:spPr>
          <a:xfrm>
            <a:off x="2411760" y="266829"/>
            <a:ext cx="6480872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Napomene</a:t>
            </a:r>
            <a:endParaRPr lang="en-US" sz="2400" b="1" dirty="0">
              <a:solidFill>
                <a:srgbClr val="EF7200"/>
              </a:solidFill>
            </a:endParaRPr>
          </a:p>
        </p:txBody>
      </p:sp>
      <p:grpSp>
        <p:nvGrpSpPr>
          <p:cNvPr id="6" name="Google Shape;35;p7">
            <a:extLst>
              <a:ext uri="{FF2B5EF4-FFF2-40B4-BE49-F238E27FC236}">
                <a16:creationId xmlns:a16="http://schemas.microsoft.com/office/drawing/2014/main" id="{7785B9D9-3A51-442B-A078-C7C183541939}"/>
              </a:ext>
            </a:extLst>
          </p:cNvPr>
          <p:cNvGrpSpPr>
            <a:grpSpLocks noChangeAspect="1"/>
          </p:cNvGrpSpPr>
          <p:nvPr/>
        </p:nvGrpSpPr>
        <p:grpSpPr>
          <a:xfrm>
            <a:off x="383360" y="4309487"/>
            <a:ext cx="1998041" cy="1998000"/>
            <a:chOff x="3594393" y="786511"/>
            <a:chExt cx="952499" cy="952480"/>
          </a:xfrm>
        </p:grpSpPr>
        <p:sp>
          <p:nvSpPr>
            <p:cNvPr id="7" name="Google Shape;36;p7">
              <a:extLst>
                <a:ext uri="{FF2B5EF4-FFF2-40B4-BE49-F238E27FC236}">
                  <a16:creationId xmlns:a16="http://schemas.microsoft.com/office/drawing/2014/main" id="{525FD289-7A3F-4EA1-AEF2-4ADE110BABA9}"/>
                </a:ext>
              </a:extLst>
            </p:cNvPr>
            <p:cNvSpPr/>
            <p:nvPr/>
          </p:nvSpPr>
          <p:spPr>
            <a:xfrm>
              <a:off x="4308768" y="1322301"/>
              <a:ext cx="119062" cy="119062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119063" y="59531"/>
                  </a:moveTo>
                  <a:cubicBezTo>
                    <a:pt x="119063" y="92409"/>
                    <a:pt x="92409" y="119062"/>
                    <a:pt x="59531" y="119062"/>
                  </a:cubicBezTo>
                  <a:cubicBezTo>
                    <a:pt x="26653" y="119062"/>
                    <a:pt x="0" y="92409"/>
                    <a:pt x="0" y="59531"/>
                  </a:cubicBezTo>
                  <a:cubicBezTo>
                    <a:pt x="0" y="26653"/>
                    <a:pt x="26653" y="0"/>
                    <a:pt x="59531" y="0"/>
                  </a:cubicBezTo>
                  <a:cubicBezTo>
                    <a:pt x="92409" y="0"/>
                    <a:pt x="119063" y="26653"/>
                    <a:pt x="119063" y="5953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7;p7">
              <a:extLst>
                <a:ext uri="{FF2B5EF4-FFF2-40B4-BE49-F238E27FC236}">
                  <a16:creationId xmlns:a16="http://schemas.microsoft.com/office/drawing/2014/main" id="{9FA19316-3723-4E90-8616-D6F7E922B39C}"/>
                </a:ext>
              </a:extLst>
            </p:cNvPr>
            <p:cNvSpPr/>
            <p:nvPr/>
          </p:nvSpPr>
          <p:spPr>
            <a:xfrm>
              <a:off x="4269077" y="1461176"/>
              <a:ext cx="198443" cy="119062"/>
            </a:xfrm>
            <a:custGeom>
              <a:avLst/>
              <a:gdLst/>
              <a:ahLst/>
              <a:cxnLst/>
              <a:rect l="l" t="t" r="r" b="b"/>
              <a:pathLst>
                <a:path w="198443" h="119062" extrusionOk="0">
                  <a:moveTo>
                    <a:pt x="0" y="99260"/>
                  </a:moveTo>
                  <a:cubicBezTo>
                    <a:pt x="0" y="44472"/>
                    <a:pt x="44444" y="0"/>
                    <a:pt x="99260" y="0"/>
                  </a:cubicBezTo>
                  <a:cubicBezTo>
                    <a:pt x="154029" y="0"/>
                    <a:pt x="198444" y="44472"/>
                    <a:pt x="198444" y="99260"/>
                  </a:cubicBezTo>
                  <a:lnTo>
                    <a:pt x="99222" y="119063"/>
                  </a:lnTo>
                  <a:lnTo>
                    <a:pt x="0" y="99260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8;p7">
              <a:extLst>
                <a:ext uri="{FF2B5EF4-FFF2-40B4-BE49-F238E27FC236}">
                  <a16:creationId xmlns:a16="http://schemas.microsoft.com/office/drawing/2014/main" id="{F1A2A2FA-F784-445D-AA6E-C3D7C6A4241C}"/>
                </a:ext>
              </a:extLst>
            </p:cNvPr>
            <p:cNvSpPr/>
            <p:nvPr/>
          </p:nvSpPr>
          <p:spPr>
            <a:xfrm>
              <a:off x="4229396" y="1539576"/>
              <a:ext cx="277796" cy="199415"/>
            </a:xfrm>
            <a:custGeom>
              <a:avLst/>
              <a:gdLst/>
              <a:ahLst/>
              <a:cxnLst/>
              <a:rect l="l" t="t" r="r" b="b"/>
              <a:pathLst>
                <a:path w="277796" h="199415" extrusionOk="0">
                  <a:moveTo>
                    <a:pt x="138903" y="199415"/>
                  </a:moveTo>
                  <a:cubicBezTo>
                    <a:pt x="134722" y="199415"/>
                    <a:pt x="130531" y="198091"/>
                    <a:pt x="127006" y="195434"/>
                  </a:cubicBezTo>
                  <a:cubicBezTo>
                    <a:pt x="112890" y="184871"/>
                    <a:pt x="82467" y="178775"/>
                    <a:pt x="43596" y="178775"/>
                  </a:cubicBezTo>
                  <a:cubicBezTo>
                    <a:pt x="30709" y="178775"/>
                    <a:pt x="21812" y="179470"/>
                    <a:pt x="21469" y="179518"/>
                  </a:cubicBezTo>
                  <a:cubicBezTo>
                    <a:pt x="15754" y="179918"/>
                    <a:pt x="10468" y="178060"/>
                    <a:pt x="6391" y="174327"/>
                  </a:cubicBezTo>
                  <a:cubicBezTo>
                    <a:pt x="2324" y="170555"/>
                    <a:pt x="0" y="165268"/>
                    <a:pt x="0" y="159725"/>
                  </a:cubicBezTo>
                  <a:lnTo>
                    <a:pt x="0" y="20022"/>
                  </a:lnTo>
                  <a:cubicBezTo>
                    <a:pt x="0" y="9430"/>
                    <a:pt x="8372" y="695"/>
                    <a:pt x="18964" y="200"/>
                  </a:cubicBezTo>
                  <a:cubicBezTo>
                    <a:pt x="18964" y="200"/>
                    <a:pt x="23060" y="0"/>
                    <a:pt x="29889" y="0"/>
                  </a:cubicBezTo>
                  <a:cubicBezTo>
                    <a:pt x="57455" y="0"/>
                    <a:pt x="105204" y="2781"/>
                    <a:pt x="137703" y="19812"/>
                  </a:cubicBezTo>
                  <a:cubicBezTo>
                    <a:pt x="170478" y="2781"/>
                    <a:pt x="219351" y="0"/>
                    <a:pt x="247612" y="0"/>
                  </a:cubicBezTo>
                  <a:cubicBezTo>
                    <a:pt x="254594" y="0"/>
                    <a:pt x="258813" y="200"/>
                    <a:pt x="258813" y="200"/>
                  </a:cubicBezTo>
                  <a:cubicBezTo>
                    <a:pt x="269424" y="667"/>
                    <a:pt x="277797" y="9401"/>
                    <a:pt x="277797" y="20022"/>
                  </a:cubicBezTo>
                  <a:lnTo>
                    <a:pt x="277797" y="159725"/>
                  </a:lnTo>
                  <a:cubicBezTo>
                    <a:pt x="277797" y="165268"/>
                    <a:pt x="275473" y="170555"/>
                    <a:pt x="271405" y="174327"/>
                  </a:cubicBezTo>
                  <a:cubicBezTo>
                    <a:pt x="267329" y="178060"/>
                    <a:pt x="261871" y="179918"/>
                    <a:pt x="256356" y="179518"/>
                  </a:cubicBezTo>
                  <a:cubicBezTo>
                    <a:pt x="255984" y="179470"/>
                    <a:pt x="247079" y="178775"/>
                    <a:pt x="234201" y="178775"/>
                  </a:cubicBezTo>
                  <a:cubicBezTo>
                    <a:pt x="195329" y="178775"/>
                    <a:pt x="164916" y="184871"/>
                    <a:pt x="150790" y="195434"/>
                  </a:cubicBezTo>
                  <a:cubicBezTo>
                    <a:pt x="147276" y="198091"/>
                    <a:pt x="143085" y="199415"/>
                    <a:pt x="138903" y="199415"/>
                  </a:cubicBezTo>
                  <a:close/>
                  <a:moveTo>
                    <a:pt x="43596" y="139084"/>
                  </a:moveTo>
                  <a:cubicBezTo>
                    <a:pt x="72971" y="139084"/>
                    <a:pt x="111490" y="142284"/>
                    <a:pt x="138903" y="156343"/>
                  </a:cubicBezTo>
                  <a:cubicBezTo>
                    <a:pt x="167583" y="141646"/>
                    <a:pt x="209102" y="138779"/>
                    <a:pt x="238125" y="139113"/>
                  </a:cubicBezTo>
                  <a:lnTo>
                    <a:pt x="238125" y="39834"/>
                  </a:lnTo>
                  <a:cubicBezTo>
                    <a:pt x="205045" y="40691"/>
                    <a:pt x="166888" y="46034"/>
                    <a:pt x="149600" y="58988"/>
                  </a:cubicBezTo>
                  <a:cubicBezTo>
                    <a:pt x="142551" y="64284"/>
                    <a:pt x="132855" y="64284"/>
                    <a:pt x="125806" y="58988"/>
                  </a:cubicBezTo>
                  <a:cubicBezTo>
                    <a:pt x="108614" y="46110"/>
                    <a:pt x="71695" y="40748"/>
                    <a:pt x="39681" y="39834"/>
                  </a:cubicBezTo>
                  <a:lnTo>
                    <a:pt x="39681" y="139113"/>
                  </a:lnTo>
                  <a:cubicBezTo>
                    <a:pt x="40948" y="139084"/>
                    <a:pt x="42262" y="139084"/>
                    <a:pt x="43596" y="139084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9;p7">
              <a:extLst>
                <a:ext uri="{FF2B5EF4-FFF2-40B4-BE49-F238E27FC236}">
                  <a16:creationId xmlns:a16="http://schemas.microsoft.com/office/drawing/2014/main" id="{C740BFBF-AE87-4E47-985F-8083C22989D0}"/>
                </a:ext>
              </a:extLst>
            </p:cNvPr>
            <p:cNvSpPr/>
            <p:nvPr/>
          </p:nvSpPr>
          <p:spPr>
            <a:xfrm>
              <a:off x="3713455" y="786511"/>
              <a:ext cx="119062" cy="119062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119063" y="59531"/>
                  </a:moveTo>
                  <a:cubicBezTo>
                    <a:pt x="119063" y="92409"/>
                    <a:pt x="92409" y="119063"/>
                    <a:pt x="59531" y="119063"/>
                  </a:cubicBezTo>
                  <a:cubicBezTo>
                    <a:pt x="26653" y="119063"/>
                    <a:pt x="0" y="92409"/>
                    <a:pt x="0" y="59531"/>
                  </a:cubicBezTo>
                  <a:cubicBezTo>
                    <a:pt x="0" y="26653"/>
                    <a:pt x="26653" y="0"/>
                    <a:pt x="59531" y="0"/>
                  </a:cubicBezTo>
                  <a:cubicBezTo>
                    <a:pt x="92409" y="0"/>
                    <a:pt x="119063" y="26653"/>
                    <a:pt x="119063" y="5953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0;p7">
              <a:extLst>
                <a:ext uri="{FF2B5EF4-FFF2-40B4-BE49-F238E27FC236}">
                  <a16:creationId xmlns:a16="http://schemas.microsoft.com/office/drawing/2014/main" id="{50A753BD-54AF-40E3-B854-7FB1C1B42E1D}"/>
                </a:ext>
              </a:extLst>
            </p:cNvPr>
            <p:cNvSpPr/>
            <p:nvPr/>
          </p:nvSpPr>
          <p:spPr>
            <a:xfrm>
              <a:off x="3673774" y="925404"/>
              <a:ext cx="198434" cy="119062"/>
            </a:xfrm>
            <a:custGeom>
              <a:avLst/>
              <a:gdLst/>
              <a:ahLst/>
              <a:cxnLst/>
              <a:rect l="l" t="t" r="r" b="b"/>
              <a:pathLst>
                <a:path w="198434" h="119062" extrusionOk="0">
                  <a:moveTo>
                    <a:pt x="198434" y="99251"/>
                  </a:moveTo>
                  <a:cubicBezTo>
                    <a:pt x="198434" y="44472"/>
                    <a:pt x="153991" y="0"/>
                    <a:pt x="99184" y="0"/>
                  </a:cubicBezTo>
                  <a:cubicBezTo>
                    <a:pt x="44415" y="0"/>
                    <a:pt x="0" y="44472"/>
                    <a:pt x="0" y="99251"/>
                  </a:cubicBezTo>
                  <a:lnTo>
                    <a:pt x="99222" y="119063"/>
                  </a:lnTo>
                  <a:lnTo>
                    <a:pt x="198434" y="9925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1;p7">
              <a:extLst>
                <a:ext uri="{FF2B5EF4-FFF2-40B4-BE49-F238E27FC236}">
                  <a16:creationId xmlns:a16="http://schemas.microsoft.com/office/drawing/2014/main" id="{B2D3757F-10ED-4661-9157-9C0034E4D65E}"/>
                </a:ext>
              </a:extLst>
            </p:cNvPr>
            <p:cNvSpPr/>
            <p:nvPr/>
          </p:nvSpPr>
          <p:spPr>
            <a:xfrm>
              <a:off x="3634083" y="1003804"/>
              <a:ext cx="277815" cy="199405"/>
            </a:xfrm>
            <a:custGeom>
              <a:avLst/>
              <a:gdLst/>
              <a:ahLst/>
              <a:cxnLst/>
              <a:rect l="l" t="t" r="r" b="b"/>
              <a:pathLst>
                <a:path w="277815" h="199405" extrusionOk="0">
                  <a:moveTo>
                    <a:pt x="138903" y="199406"/>
                  </a:moveTo>
                  <a:cubicBezTo>
                    <a:pt x="134722" y="199406"/>
                    <a:pt x="130531" y="198091"/>
                    <a:pt x="127006" y="195434"/>
                  </a:cubicBezTo>
                  <a:cubicBezTo>
                    <a:pt x="112890" y="184852"/>
                    <a:pt x="82477" y="178765"/>
                    <a:pt x="43596" y="178765"/>
                  </a:cubicBezTo>
                  <a:cubicBezTo>
                    <a:pt x="30718" y="178765"/>
                    <a:pt x="21812" y="179461"/>
                    <a:pt x="21441" y="179508"/>
                  </a:cubicBezTo>
                  <a:cubicBezTo>
                    <a:pt x="15935" y="179908"/>
                    <a:pt x="10458" y="178051"/>
                    <a:pt x="6391" y="174317"/>
                  </a:cubicBezTo>
                  <a:cubicBezTo>
                    <a:pt x="2324" y="170555"/>
                    <a:pt x="0" y="165268"/>
                    <a:pt x="0" y="159725"/>
                  </a:cubicBezTo>
                  <a:lnTo>
                    <a:pt x="0" y="20022"/>
                  </a:lnTo>
                  <a:cubicBezTo>
                    <a:pt x="0" y="9401"/>
                    <a:pt x="8372" y="667"/>
                    <a:pt x="18993" y="200"/>
                  </a:cubicBezTo>
                  <a:cubicBezTo>
                    <a:pt x="18993" y="200"/>
                    <a:pt x="23203" y="0"/>
                    <a:pt x="30194" y="0"/>
                  </a:cubicBezTo>
                  <a:cubicBezTo>
                    <a:pt x="58445" y="0"/>
                    <a:pt x="107318" y="2772"/>
                    <a:pt x="140103" y="19802"/>
                  </a:cubicBezTo>
                  <a:cubicBezTo>
                    <a:pt x="172603" y="2772"/>
                    <a:pt x="220351" y="0"/>
                    <a:pt x="247926" y="0"/>
                  </a:cubicBezTo>
                  <a:cubicBezTo>
                    <a:pt x="254756" y="0"/>
                    <a:pt x="258851" y="200"/>
                    <a:pt x="258851" y="200"/>
                  </a:cubicBezTo>
                  <a:cubicBezTo>
                    <a:pt x="269443" y="686"/>
                    <a:pt x="277816" y="9420"/>
                    <a:pt x="277816" y="20022"/>
                  </a:cubicBezTo>
                  <a:lnTo>
                    <a:pt x="277816" y="159725"/>
                  </a:lnTo>
                  <a:cubicBezTo>
                    <a:pt x="277816" y="165268"/>
                    <a:pt x="275492" y="170555"/>
                    <a:pt x="271424" y="174317"/>
                  </a:cubicBezTo>
                  <a:cubicBezTo>
                    <a:pt x="267357" y="178060"/>
                    <a:pt x="262080" y="179918"/>
                    <a:pt x="256346" y="179508"/>
                  </a:cubicBezTo>
                  <a:cubicBezTo>
                    <a:pt x="255994" y="179470"/>
                    <a:pt x="247098" y="178765"/>
                    <a:pt x="234220" y="178765"/>
                  </a:cubicBezTo>
                  <a:cubicBezTo>
                    <a:pt x="195339" y="178765"/>
                    <a:pt x="164935" y="184852"/>
                    <a:pt x="150809" y="195434"/>
                  </a:cubicBezTo>
                  <a:cubicBezTo>
                    <a:pt x="147276" y="198091"/>
                    <a:pt x="143085" y="199406"/>
                    <a:pt x="138903" y="199406"/>
                  </a:cubicBezTo>
                  <a:close/>
                  <a:moveTo>
                    <a:pt x="43596" y="139084"/>
                  </a:moveTo>
                  <a:cubicBezTo>
                    <a:pt x="72971" y="139084"/>
                    <a:pt x="111490" y="142284"/>
                    <a:pt x="138903" y="156334"/>
                  </a:cubicBezTo>
                  <a:cubicBezTo>
                    <a:pt x="166316" y="142284"/>
                    <a:pt x="204826" y="139084"/>
                    <a:pt x="234210" y="139084"/>
                  </a:cubicBezTo>
                  <a:cubicBezTo>
                    <a:pt x="235544" y="139084"/>
                    <a:pt x="236858" y="139084"/>
                    <a:pt x="238125" y="139103"/>
                  </a:cubicBezTo>
                  <a:lnTo>
                    <a:pt x="238125" y="39824"/>
                  </a:lnTo>
                  <a:cubicBezTo>
                    <a:pt x="206111" y="40729"/>
                    <a:pt x="169193" y="46101"/>
                    <a:pt x="152009" y="58969"/>
                  </a:cubicBezTo>
                  <a:cubicBezTo>
                    <a:pt x="144951" y="64284"/>
                    <a:pt x="135265" y="64284"/>
                    <a:pt x="128207" y="58969"/>
                  </a:cubicBezTo>
                  <a:cubicBezTo>
                    <a:pt x="110919" y="46025"/>
                    <a:pt x="72761" y="40681"/>
                    <a:pt x="39691" y="39824"/>
                  </a:cubicBezTo>
                  <a:lnTo>
                    <a:pt x="39691" y="139094"/>
                  </a:lnTo>
                  <a:cubicBezTo>
                    <a:pt x="40948" y="139084"/>
                    <a:pt x="42262" y="139084"/>
                    <a:pt x="43596" y="139084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2;p7">
              <a:extLst>
                <a:ext uri="{FF2B5EF4-FFF2-40B4-BE49-F238E27FC236}">
                  <a16:creationId xmlns:a16="http://schemas.microsoft.com/office/drawing/2014/main" id="{687D71D4-7F26-4E3A-B167-E27D8B1B1799}"/>
                </a:ext>
              </a:extLst>
            </p:cNvPr>
            <p:cNvSpPr/>
            <p:nvPr/>
          </p:nvSpPr>
          <p:spPr>
            <a:xfrm>
              <a:off x="3594393" y="1461157"/>
              <a:ext cx="496090" cy="238143"/>
            </a:xfrm>
            <a:custGeom>
              <a:avLst/>
              <a:gdLst/>
              <a:ahLst/>
              <a:cxnLst/>
              <a:rect l="l" t="t" r="r" b="b"/>
              <a:pathLst>
                <a:path w="496090" h="238143" extrusionOk="0">
                  <a:moveTo>
                    <a:pt x="476250" y="59550"/>
                  </a:moveTo>
                  <a:lnTo>
                    <a:pt x="178594" y="59550"/>
                  </a:lnTo>
                  <a:lnTo>
                    <a:pt x="178594" y="19869"/>
                  </a:lnTo>
                  <a:cubicBezTo>
                    <a:pt x="178594" y="12430"/>
                    <a:pt x="174441" y="5629"/>
                    <a:pt x="167850" y="2209"/>
                  </a:cubicBezTo>
                  <a:cubicBezTo>
                    <a:pt x="161192" y="-1191"/>
                    <a:pt x="153248" y="-648"/>
                    <a:pt x="147228" y="3714"/>
                  </a:cubicBezTo>
                  <a:lnTo>
                    <a:pt x="8325" y="102936"/>
                  </a:lnTo>
                  <a:cubicBezTo>
                    <a:pt x="3105" y="106651"/>
                    <a:pt x="0" y="112671"/>
                    <a:pt x="0" y="119081"/>
                  </a:cubicBezTo>
                  <a:cubicBezTo>
                    <a:pt x="0" y="125491"/>
                    <a:pt x="3105" y="131511"/>
                    <a:pt x="8325" y="135226"/>
                  </a:cubicBezTo>
                  <a:lnTo>
                    <a:pt x="147228" y="234448"/>
                  </a:lnTo>
                  <a:cubicBezTo>
                    <a:pt x="150647" y="236905"/>
                    <a:pt x="154676" y="238143"/>
                    <a:pt x="158744" y="238143"/>
                  </a:cubicBezTo>
                  <a:cubicBezTo>
                    <a:pt x="161849" y="238143"/>
                    <a:pt x="164973" y="237410"/>
                    <a:pt x="167840" y="235953"/>
                  </a:cubicBezTo>
                  <a:cubicBezTo>
                    <a:pt x="174441" y="232552"/>
                    <a:pt x="178584" y="225751"/>
                    <a:pt x="178584" y="218303"/>
                  </a:cubicBezTo>
                  <a:lnTo>
                    <a:pt x="178584" y="178612"/>
                  </a:lnTo>
                  <a:lnTo>
                    <a:pt x="476250" y="178612"/>
                  </a:lnTo>
                  <a:cubicBezTo>
                    <a:pt x="487213" y="178612"/>
                    <a:pt x="496091" y="169735"/>
                    <a:pt x="496091" y="158772"/>
                  </a:cubicBezTo>
                  <a:lnTo>
                    <a:pt x="496091" y="79400"/>
                  </a:lnTo>
                  <a:cubicBezTo>
                    <a:pt x="496091" y="68437"/>
                    <a:pt x="487213" y="59550"/>
                    <a:pt x="476250" y="5955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3;p7">
              <a:extLst>
                <a:ext uri="{FF2B5EF4-FFF2-40B4-BE49-F238E27FC236}">
                  <a16:creationId xmlns:a16="http://schemas.microsoft.com/office/drawing/2014/main" id="{38C0B1C9-1B43-4763-A569-F498F684F760}"/>
                </a:ext>
              </a:extLst>
            </p:cNvPr>
            <p:cNvSpPr/>
            <p:nvPr/>
          </p:nvSpPr>
          <p:spPr>
            <a:xfrm>
              <a:off x="4050802" y="965089"/>
              <a:ext cx="496090" cy="238121"/>
            </a:xfrm>
            <a:custGeom>
              <a:avLst/>
              <a:gdLst/>
              <a:ahLst/>
              <a:cxnLst/>
              <a:rect l="l" t="t" r="r" b="b"/>
              <a:pathLst>
                <a:path w="496090" h="238121" extrusionOk="0">
                  <a:moveTo>
                    <a:pt x="487775" y="102914"/>
                  </a:moveTo>
                  <a:lnTo>
                    <a:pt x="348863" y="3702"/>
                  </a:lnTo>
                  <a:cubicBezTo>
                    <a:pt x="342814" y="-642"/>
                    <a:pt x="334861" y="-1184"/>
                    <a:pt x="328251" y="2187"/>
                  </a:cubicBezTo>
                  <a:cubicBezTo>
                    <a:pt x="321650" y="5597"/>
                    <a:pt x="317497" y="12398"/>
                    <a:pt x="317497" y="19847"/>
                  </a:cubicBezTo>
                  <a:lnTo>
                    <a:pt x="317497" y="59528"/>
                  </a:lnTo>
                  <a:lnTo>
                    <a:pt x="19841" y="59528"/>
                  </a:lnTo>
                  <a:cubicBezTo>
                    <a:pt x="8877" y="59528"/>
                    <a:pt x="0" y="68405"/>
                    <a:pt x="0" y="79368"/>
                  </a:cubicBezTo>
                  <a:lnTo>
                    <a:pt x="0" y="158740"/>
                  </a:lnTo>
                  <a:cubicBezTo>
                    <a:pt x="0" y="169713"/>
                    <a:pt x="8877" y="178581"/>
                    <a:pt x="19841" y="178581"/>
                  </a:cubicBezTo>
                  <a:lnTo>
                    <a:pt x="317497" y="178581"/>
                  </a:lnTo>
                  <a:lnTo>
                    <a:pt x="317497" y="218272"/>
                  </a:lnTo>
                  <a:cubicBezTo>
                    <a:pt x="317497" y="225711"/>
                    <a:pt x="321650" y="232521"/>
                    <a:pt x="328251" y="235931"/>
                  </a:cubicBezTo>
                  <a:cubicBezTo>
                    <a:pt x="331118" y="237407"/>
                    <a:pt x="334242" y="238122"/>
                    <a:pt x="337337" y="238122"/>
                  </a:cubicBezTo>
                  <a:cubicBezTo>
                    <a:pt x="341414" y="238122"/>
                    <a:pt x="345443" y="236883"/>
                    <a:pt x="348863" y="234416"/>
                  </a:cubicBezTo>
                  <a:lnTo>
                    <a:pt x="487775" y="135194"/>
                  </a:lnTo>
                  <a:cubicBezTo>
                    <a:pt x="492995" y="131480"/>
                    <a:pt x="496091" y="125469"/>
                    <a:pt x="496091" y="119059"/>
                  </a:cubicBezTo>
                  <a:cubicBezTo>
                    <a:pt x="496091" y="112649"/>
                    <a:pt x="492995" y="106639"/>
                    <a:pt x="487775" y="102914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B4FC5CE-4597-466C-8A9D-8A61AFEE9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24" y="954917"/>
            <a:ext cx="5688632" cy="27759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740D2CB-9654-4EF0-8BBA-40C0F12BDC1E}"/>
              </a:ext>
            </a:extLst>
          </p:cNvPr>
          <p:cNvSpPr txBox="1"/>
          <p:nvPr/>
        </p:nvSpPr>
        <p:spPr>
          <a:xfrm rot="21410948">
            <a:off x="3227656" y="1807742"/>
            <a:ext cx="5606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6. Zabrana podugovaranja ključnih projektnih aktivnosti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2EC30B-A1D1-4973-BF84-7B5B22719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00" y="3836054"/>
            <a:ext cx="2731485" cy="26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A22DF4-68C9-46A3-B4AE-374185D5226F}"/>
              </a:ext>
            </a:extLst>
          </p:cNvPr>
          <p:cNvSpPr/>
          <p:nvPr/>
        </p:nvSpPr>
        <p:spPr>
          <a:xfrm>
            <a:off x="251520" y="1098368"/>
            <a:ext cx="2232248" cy="5847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/>
          <p:cNvSpPr txBox="1"/>
          <p:nvPr/>
        </p:nvSpPr>
        <p:spPr>
          <a:xfrm>
            <a:off x="105772" y="1988903"/>
            <a:ext cx="379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Što je dokument Europass mobilnost?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DBA1AC-C2A7-4C28-8A1D-911ADCAB4481}"/>
              </a:ext>
            </a:extLst>
          </p:cNvPr>
          <p:cNvSpPr txBox="1">
            <a:spLocks/>
          </p:cNvSpPr>
          <p:nvPr/>
        </p:nvSpPr>
        <p:spPr>
          <a:xfrm>
            <a:off x="3773748" y="2869279"/>
            <a:ext cx="5264480" cy="2794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Dokument 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kojim se 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bilježe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znanja i vještine stečene u 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inozemstvu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U programu Erasmus+ koristi se kao 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alat za evidenciju napretka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sudionika na mobilnosti. Služi boljoj procjeni i prepoznavanju stečenih vještina/kompetencija.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Tko ga izrađuje?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Partner pošiljatelj i partner domaćin u suradnji.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Gdje se izrađuje?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Aplikacija na stranici 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www.europass.hr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Dokument se izdaje na engleskom i hrvatskom jeziku.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9B520-DC19-4AB5-A7C9-F52222811CF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2632"/>
          <a:stretch>
            <a:fillRect/>
          </a:stretch>
        </p:blipFill>
        <p:spPr>
          <a:xfrm>
            <a:off x="306810" y="2855609"/>
            <a:ext cx="2016053" cy="2913749"/>
          </a:xfrm>
          <a:prstGeom prst="rect">
            <a:avLst/>
          </a:prstGeom>
        </p:spPr>
      </p:pic>
      <p:graphicFrame>
        <p:nvGraphicFramePr>
          <p:cNvPr id="13" name="Object 1">
            <a:extLst>
              <a:ext uri="{FF2B5EF4-FFF2-40B4-BE49-F238E27FC236}">
                <a16:creationId xmlns:a16="http://schemas.microsoft.com/office/drawing/2014/main" id="{FD2AFEC2-7871-469F-A92E-6F131ED488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5780" y="3306540"/>
          <a:ext cx="1665886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Acrobat Document" r:id="rId6" imgW="5667139" imgH="8019997" progId="AcroExch.Document.11">
                  <p:embed/>
                </p:oleObj>
              </mc:Choice>
              <mc:Fallback>
                <p:oleObj name="Acrobat Document" r:id="rId6" imgW="5667139" imgH="8019997" progId="AcroExch.Document.11">
                  <p:embed/>
                  <p:pic>
                    <p:nvPicPr>
                      <p:cNvPr id="13" name="Object 1">
                        <a:extLst>
                          <a:ext uri="{FF2B5EF4-FFF2-40B4-BE49-F238E27FC236}">
                            <a16:creationId xmlns:a16="http://schemas.microsoft.com/office/drawing/2014/main" id="{FD2AFEC2-7871-469F-A92E-6F131ED488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780" y="3306540"/>
                        <a:ext cx="1665886" cy="23574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Content Placeholder 5" descr="Slikovni rezultat za logo europass">
            <a:extLst>
              <a:ext uri="{FF2B5EF4-FFF2-40B4-BE49-F238E27FC236}">
                <a16:creationId xmlns:a16="http://schemas.microsoft.com/office/drawing/2014/main" id="{2FA45D2D-842C-492B-AAA1-EE35E4D02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t="13023" b="24549"/>
          <a:stretch/>
        </p:blipFill>
        <p:spPr bwMode="auto">
          <a:xfrm>
            <a:off x="395536" y="1132025"/>
            <a:ext cx="1927326" cy="514094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81A0370-B758-4320-B3EF-CF1CFF5C61B3}"/>
              </a:ext>
            </a:extLst>
          </p:cNvPr>
          <p:cNvSpPr txBox="1">
            <a:spLocks/>
          </p:cNvSpPr>
          <p:nvPr/>
        </p:nvSpPr>
        <p:spPr>
          <a:xfrm>
            <a:off x="2411760" y="266829"/>
            <a:ext cx="6480872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Dodatne mogućnosti</a:t>
            </a:r>
            <a:endParaRPr lang="en-US" sz="2400" b="1" dirty="0">
              <a:solidFill>
                <a:srgbClr val="EF7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kovni rezultat za logo europass">
            <a:extLst>
              <a:ext uri="{FF2B5EF4-FFF2-40B4-BE49-F238E27FC236}">
                <a16:creationId xmlns:a16="http://schemas.microsoft.com/office/drawing/2014/main" id="{415D490D-F127-4CC1-BDDE-3853CA1A8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9732" y="4717851"/>
            <a:ext cx="1524756" cy="651487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3B2939-71A7-4AC3-B62D-1BD8C32C9F05}"/>
              </a:ext>
            </a:extLst>
          </p:cNvPr>
          <p:cNvSpPr/>
          <p:nvPr/>
        </p:nvSpPr>
        <p:spPr>
          <a:xfrm>
            <a:off x="422661" y="1507432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Odakle krenuti?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www.europass.hr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6A471-342D-4810-A4F3-347DC626A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16" y="3020659"/>
            <a:ext cx="6990410" cy="33097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ED5619-05FD-47AD-A47C-F748AE2869C5}"/>
              </a:ext>
            </a:extLst>
          </p:cNvPr>
          <p:cNvSpPr txBox="1"/>
          <p:nvPr/>
        </p:nvSpPr>
        <p:spPr>
          <a:xfrm>
            <a:off x="112800" y="2604742"/>
            <a:ext cx="222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Proces izdavanja: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AF0C0-5844-4D86-A1AF-4255587B3DAF}"/>
              </a:ext>
            </a:extLst>
          </p:cNvPr>
          <p:cNvSpPr txBox="1"/>
          <p:nvPr/>
        </p:nvSpPr>
        <p:spPr>
          <a:xfrm>
            <a:off x="7185530" y="5369338"/>
            <a:ext cx="1794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Informacije i tehnička podrška:    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info@europass.hr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F73F88-F2FE-41E3-94F5-E3A065CE257A}"/>
              </a:ext>
            </a:extLst>
          </p:cNvPr>
          <p:cNvCxnSpPr/>
          <p:nvPr/>
        </p:nvCxnSpPr>
        <p:spPr>
          <a:xfrm>
            <a:off x="2051720" y="1322765"/>
            <a:ext cx="10854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FACBA7B-B47F-4447-B87B-FAAC22777A8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339752" y="2789408"/>
            <a:ext cx="144016" cy="18466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6CF294E-6FFC-4ACA-80A0-2F5277F3FA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701" r="51176" b="10800"/>
          <a:stretch/>
        </p:blipFill>
        <p:spPr>
          <a:xfrm>
            <a:off x="4248230" y="908721"/>
            <a:ext cx="4356218" cy="20200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2BD204-C9E5-44FF-B46B-40EABB8C7D45}"/>
              </a:ext>
            </a:extLst>
          </p:cNvPr>
          <p:cNvSpPr txBox="1">
            <a:spLocks/>
          </p:cNvSpPr>
          <p:nvPr/>
        </p:nvSpPr>
        <p:spPr>
          <a:xfrm>
            <a:off x="2411760" y="266829"/>
            <a:ext cx="6480872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Dodatne mogućnosti</a:t>
            </a:r>
            <a:endParaRPr lang="en-US" sz="2400" b="1" dirty="0">
              <a:solidFill>
                <a:srgbClr val="EF7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A4A550-E943-4C4D-B6BE-1ED935F5F6D5}"/>
              </a:ext>
            </a:extLst>
          </p:cNvPr>
          <p:cNvSpPr/>
          <p:nvPr/>
        </p:nvSpPr>
        <p:spPr>
          <a:xfrm>
            <a:off x="251520" y="1098368"/>
            <a:ext cx="7416824" cy="5847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62D464-CB75-4BCC-AE60-422DDE77E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3" t="5752" r="6284" b="6074"/>
          <a:stretch/>
        </p:blipFill>
        <p:spPr>
          <a:xfrm>
            <a:off x="4167543" y="2636912"/>
            <a:ext cx="4949767" cy="36724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1EE06AA-50C0-4CBC-BCC3-3041D359A8F2}"/>
              </a:ext>
            </a:extLst>
          </p:cNvPr>
          <p:cNvSpPr txBox="1">
            <a:spLocks/>
          </p:cNvSpPr>
          <p:nvPr/>
        </p:nvSpPr>
        <p:spPr>
          <a:xfrm>
            <a:off x="2411760" y="266829"/>
            <a:ext cx="6480872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Dodatne mogućnosti</a:t>
            </a:r>
            <a:endParaRPr lang="en-US" sz="2400" b="1" dirty="0">
              <a:solidFill>
                <a:srgbClr val="EF72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B00EE-88A9-4519-A9B7-F909814A100C}"/>
              </a:ext>
            </a:extLst>
          </p:cNvPr>
          <p:cNvSpPr txBox="1"/>
          <p:nvPr/>
        </p:nvSpPr>
        <p:spPr>
          <a:xfrm>
            <a:off x="323528" y="109268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Aktivnosti transnacionalne suradnje (TCA)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B3F0E1-5BC9-4FFF-8F5F-D037B271B7C6}"/>
              </a:ext>
            </a:extLst>
          </p:cNvPr>
          <p:cNvGrpSpPr/>
          <p:nvPr/>
        </p:nvGrpSpPr>
        <p:grpSpPr>
          <a:xfrm>
            <a:off x="251520" y="1855978"/>
            <a:ext cx="3634740" cy="4545874"/>
            <a:chOff x="5043897" y="1724297"/>
            <a:chExt cx="3634740" cy="369597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C2D977-C6F2-4273-AFBC-E17C20EDE5F2}"/>
                </a:ext>
              </a:extLst>
            </p:cNvPr>
            <p:cNvSpPr/>
            <p:nvPr/>
          </p:nvSpPr>
          <p:spPr>
            <a:xfrm>
              <a:off x="5043897" y="1724297"/>
              <a:ext cx="3230685" cy="3037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all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00101D-6DDC-4DA4-B331-C468B95994E6}"/>
                </a:ext>
              </a:extLst>
            </p:cNvPr>
            <p:cNvSpPr/>
            <p:nvPr/>
          </p:nvSpPr>
          <p:spPr>
            <a:xfrm>
              <a:off x="5043897" y="2028008"/>
              <a:ext cx="3230685" cy="7690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34290" rIns="20574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</a:t>
              </a:r>
              <a:r>
                <a: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mehanizam nacionalnih agencija koji omogućava poboljšanje kvalitete i učinka programa Erasmus+ putem treninga i aktivnosti umrežavanja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2F683B-E12A-43FC-B045-52973CEC5BCD}"/>
                </a:ext>
              </a:extLst>
            </p:cNvPr>
            <p:cNvSpPr/>
            <p:nvPr/>
          </p:nvSpPr>
          <p:spPr>
            <a:xfrm>
              <a:off x="5043897" y="3035890"/>
              <a:ext cx="3471453" cy="3037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all" spc="0" normalizeH="0" baseline="0" noProof="1">
                <a:ln>
                  <a:noFill/>
                </a:ln>
                <a:solidFill>
                  <a:srgbClr val="D3D3D3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F429D0-B472-4105-BCF4-490E50C7FFE4}"/>
                </a:ext>
              </a:extLst>
            </p:cNvPr>
            <p:cNvSpPr/>
            <p:nvPr/>
          </p:nvSpPr>
          <p:spPr>
            <a:xfrm>
              <a:off x="5043897" y="3339601"/>
              <a:ext cx="3471453" cy="7690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34290" rIns="20574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</a:t>
              </a:r>
              <a:r>
                <a: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stvaranje i/ili širenje mreže kontakata i suradnja s drugim organizacijama, diseminacija projektnih rezultata na europskoj razini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0291A4-1F8C-4682-998B-4E32D048F944}"/>
                </a:ext>
              </a:extLst>
            </p:cNvPr>
            <p:cNvSpPr/>
            <p:nvPr/>
          </p:nvSpPr>
          <p:spPr>
            <a:xfrm>
              <a:off x="5043897" y="4347482"/>
              <a:ext cx="3634740" cy="30371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all" spc="0" normalizeH="0" baseline="0" noProof="1">
                <a:ln>
                  <a:noFill/>
                </a:ln>
                <a:solidFill>
                  <a:srgbClr val="D3D3D3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D965DE-8198-4D61-8235-D1CC250F8A12}"/>
                </a:ext>
              </a:extLst>
            </p:cNvPr>
            <p:cNvSpPr/>
            <p:nvPr/>
          </p:nvSpPr>
          <p:spPr>
            <a:xfrm>
              <a:off x="5043897" y="4651193"/>
              <a:ext cx="3634740" cy="7690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34290" rIns="13716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r-HR" sz="1400" b="1" noProof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hlinkClick r:id="rId3"/>
                </a:rPr>
                <a:t>o</a:t>
              </a:r>
              <a:r>
                <a:rPr kumimoji="0" lang="hr-HR" sz="14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hlinkClick r:id="rId3"/>
                </a:rPr>
                <a:t>dgoj i opće obrazovanje</a:t>
              </a:r>
              <a:endParaRPr kumimoji="0" lang="hr-HR" sz="14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r-HR" sz="1400" b="1" noProof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hlinkClick r:id="rId4"/>
                </a:rPr>
                <a:t>strukovno obrazovanje i osposobljavanje</a:t>
              </a:r>
              <a:endParaRPr lang="hr-HR" sz="1400" b="1" noProof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r-HR" sz="1400" b="1" noProof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hlinkClick r:id="rId5"/>
                </a:rPr>
                <a:t>o</a:t>
              </a:r>
              <a:r>
                <a:rPr kumimoji="0" lang="hr-HR" sz="14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hlinkClick r:id="rId5"/>
                </a:rPr>
                <a:t>brazovanje odraslih</a:t>
              </a:r>
              <a:endParaRPr kumimoji="0" lang="en-US" sz="14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Graphic 5" descr="Line arrow Slight curve">
            <a:extLst>
              <a:ext uri="{FF2B5EF4-FFF2-40B4-BE49-F238E27FC236}">
                <a16:creationId xmlns:a16="http://schemas.microsoft.com/office/drawing/2014/main" id="{ECCFF2BC-8AB2-4830-A611-37C6D938C629}"/>
              </a:ext>
            </a:extLst>
          </p:cNvPr>
          <p:cNvSpPr/>
          <p:nvPr/>
        </p:nvSpPr>
        <p:spPr>
          <a:xfrm rot="5400000" flipV="1">
            <a:off x="3067868" y="3176146"/>
            <a:ext cx="592931" cy="235742"/>
          </a:xfrm>
          <a:custGeom>
            <a:avLst/>
            <a:gdLst>
              <a:gd name="connsiteX0" fmla="*/ 790315 w 790575"/>
              <a:gd name="connsiteY0" fmla="*/ 138052 h 314325"/>
              <a:gd name="connsiteX1" fmla="*/ 656965 w 790575"/>
              <a:gd name="connsiteY1" fmla="*/ 4702 h 314325"/>
              <a:gd name="connsiteX2" fmla="*/ 620770 w 790575"/>
              <a:gd name="connsiteY2" fmla="*/ 8512 h 314325"/>
              <a:gd name="connsiteX3" fmla="*/ 616960 w 790575"/>
              <a:gd name="connsiteY3" fmla="*/ 44707 h 314325"/>
              <a:gd name="connsiteX4" fmla="*/ 701733 w 790575"/>
              <a:gd name="connsiteY4" fmla="*/ 129479 h 314325"/>
              <a:gd name="connsiteX5" fmla="*/ 599815 w 790575"/>
              <a:gd name="connsiteY5" fmla="*/ 129479 h 314325"/>
              <a:gd name="connsiteX6" fmla="*/ 514090 w 790575"/>
              <a:gd name="connsiteY6" fmla="*/ 130432 h 314325"/>
              <a:gd name="connsiteX7" fmla="*/ 54985 w 790575"/>
              <a:gd name="connsiteY7" fmla="*/ 41849 h 314325"/>
              <a:gd name="connsiteX8" fmla="*/ 16885 w 790575"/>
              <a:gd name="connsiteY8" fmla="*/ 27562 h 314325"/>
              <a:gd name="connsiteX9" fmla="*/ 2598 w 790575"/>
              <a:gd name="connsiteY9" fmla="*/ 65662 h 314325"/>
              <a:gd name="connsiteX10" fmla="*/ 411220 w 790575"/>
              <a:gd name="connsiteY10" fmla="*/ 189487 h 314325"/>
              <a:gd name="connsiteX11" fmla="*/ 515043 w 790575"/>
              <a:gd name="connsiteY11" fmla="*/ 188534 h 314325"/>
              <a:gd name="connsiteX12" fmla="*/ 599815 w 790575"/>
              <a:gd name="connsiteY12" fmla="*/ 187582 h 314325"/>
              <a:gd name="connsiteX13" fmla="*/ 702685 w 790575"/>
              <a:gd name="connsiteY13" fmla="*/ 187582 h 314325"/>
              <a:gd name="connsiteX14" fmla="*/ 617913 w 790575"/>
              <a:gd name="connsiteY14" fmla="*/ 272354 h 314325"/>
              <a:gd name="connsiteX15" fmla="*/ 619818 w 790575"/>
              <a:gd name="connsiteY15" fmla="*/ 310454 h 314325"/>
              <a:gd name="connsiteX16" fmla="*/ 657918 w 790575"/>
              <a:gd name="connsiteY16" fmla="*/ 312359 h 314325"/>
              <a:gd name="connsiteX17" fmla="*/ 791268 w 790575"/>
              <a:gd name="connsiteY17" fmla="*/ 179009 h 314325"/>
              <a:gd name="connsiteX18" fmla="*/ 796983 w 790575"/>
              <a:gd name="connsiteY18" fmla="*/ 169484 h 314325"/>
              <a:gd name="connsiteX19" fmla="*/ 797935 w 790575"/>
              <a:gd name="connsiteY19" fmla="*/ 166627 h 314325"/>
              <a:gd name="connsiteX20" fmla="*/ 798888 w 790575"/>
              <a:gd name="connsiteY20" fmla="*/ 164722 h 314325"/>
              <a:gd name="connsiteX21" fmla="*/ 798888 w 790575"/>
              <a:gd name="connsiteY21" fmla="*/ 161864 h 314325"/>
              <a:gd name="connsiteX22" fmla="*/ 798888 w 790575"/>
              <a:gd name="connsiteY22" fmla="*/ 159007 h 314325"/>
              <a:gd name="connsiteX23" fmla="*/ 798888 w 790575"/>
              <a:gd name="connsiteY23" fmla="*/ 157102 h 314325"/>
              <a:gd name="connsiteX24" fmla="*/ 790315 w 790575"/>
              <a:gd name="connsiteY24" fmla="*/ 138052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0575" h="314325">
                <a:moveTo>
                  <a:pt x="790315" y="138052"/>
                </a:moveTo>
                <a:lnTo>
                  <a:pt x="656965" y="4702"/>
                </a:lnTo>
                <a:cubicBezTo>
                  <a:pt x="645535" y="-2918"/>
                  <a:pt x="630295" y="-1013"/>
                  <a:pt x="620770" y="8512"/>
                </a:cubicBezTo>
                <a:cubicBezTo>
                  <a:pt x="611245" y="18037"/>
                  <a:pt x="609340" y="33277"/>
                  <a:pt x="616960" y="44707"/>
                </a:cubicBezTo>
                <a:lnTo>
                  <a:pt x="701733" y="129479"/>
                </a:lnTo>
                <a:lnTo>
                  <a:pt x="599815" y="129479"/>
                </a:lnTo>
                <a:cubicBezTo>
                  <a:pt x="573145" y="129479"/>
                  <a:pt x="544570" y="130432"/>
                  <a:pt x="514090" y="130432"/>
                </a:cubicBezTo>
                <a:cubicBezTo>
                  <a:pt x="348355" y="133289"/>
                  <a:pt x="96895" y="137099"/>
                  <a:pt x="54985" y="41849"/>
                </a:cubicBezTo>
                <a:cubicBezTo>
                  <a:pt x="48318" y="27562"/>
                  <a:pt x="32125" y="20894"/>
                  <a:pt x="16885" y="27562"/>
                </a:cubicBezTo>
                <a:cubicBezTo>
                  <a:pt x="2598" y="34229"/>
                  <a:pt x="-4070" y="50422"/>
                  <a:pt x="2598" y="65662"/>
                </a:cubicBezTo>
                <a:cubicBezTo>
                  <a:pt x="51175" y="174247"/>
                  <a:pt x="234055" y="189487"/>
                  <a:pt x="411220" y="189487"/>
                </a:cubicBezTo>
                <a:cubicBezTo>
                  <a:pt x="446463" y="189487"/>
                  <a:pt x="481705" y="188534"/>
                  <a:pt x="515043" y="188534"/>
                </a:cubicBezTo>
                <a:cubicBezTo>
                  <a:pt x="545523" y="187582"/>
                  <a:pt x="574098" y="187582"/>
                  <a:pt x="599815" y="187582"/>
                </a:cubicBezTo>
                <a:lnTo>
                  <a:pt x="702685" y="187582"/>
                </a:lnTo>
                <a:lnTo>
                  <a:pt x="617913" y="272354"/>
                </a:lnTo>
                <a:cubicBezTo>
                  <a:pt x="609340" y="283784"/>
                  <a:pt x="610293" y="299977"/>
                  <a:pt x="619818" y="310454"/>
                </a:cubicBezTo>
                <a:cubicBezTo>
                  <a:pt x="629343" y="320932"/>
                  <a:pt x="646488" y="321884"/>
                  <a:pt x="657918" y="312359"/>
                </a:cubicBezTo>
                <a:lnTo>
                  <a:pt x="791268" y="179009"/>
                </a:lnTo>
                <a:cubicBezTo>
                  <a:pt x="794125" y="176152"/>
                  <a:pt x="796030" y="173294"/>
                  <a:pt x="796983" y="169484"/>
                </a:cubicBezTo>
                <a:cubicBezTo>
                  <a:pt x="796983" y="168532"/>
                  <a:pt x="797935" y="167579"/>
                  <a:pt x="797935" y="166627"/>
                </a:cubicBezTo>
                <a:cubicBezTo>
                  <a:pt x="797935" y="165674"/>
                  <a:pt x="797935" y="165674"/>
                  <a:pt x="798888" y="164722"/>
                </a:cubicBezTo>
                <a:cubicBezTo>
                  <a:pt x="798888" y="163769"/>
                  <a:pt x="798888" y="162817"/>
                  <a:pt x="798888" y="161864"/>
                </a:cubicBezTo>
                <a:cubicBezTo>
                  <a:pt x="798888" y="160912"/>
                  <a:pt x="798888" y="159959"/>
                  <a:pt x="798888" y="159007"/>
                </a:cubicBezTo>
                <a:cubicBezTo>
                  <a:pt x="798888" y="158054"/>
                  <a:pt x="798888" y="158054"/>
                  <a:pt x="798888" y="157102"/>
                </a:cubicBezTo>
                <a:cubicBezTo>
                  <a:pt x="797935" y="149482"/>
                  <a:pt x="795078" y="142814"/>
                  <a:pt x="790315" y="13805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aphic 5" descr="Line arrow Slight curve">
            <a:extLst>
              <a:ext uri="{FF2B5EF4-FFF2-40B4-BE49-F238E27FC236}">
                <a16:creationId xmlns:a16="http://schemas.microsoft.com/office/drawing/2014/main" id="{B5C85E7F-42F3-49A7-8BF7-5D87DC1C0928}"/>
              </a:ext>
            </a:extLst>
          </p:cNvPr>
          <p:cNvSpPr/>
          <p:nvPr/>
        </p:nvSpPr>
        <p:spPr>
          <a:xfrm rot="5400000" flipV="1">
            <a:off x="3308636" y="4762281"/>
            <a:ext cx="592931" cy="235742"/>
          </a:xfrm>
          <a:custGeom>
            <a:avLst/>
            <a:gdLst>
              <a:gd name="connsiteX0" fmla="*/ 790315 w 790575"/>
              <a:gd name="connsiteY0" fmla="*/ 138052 h 314325"/>
              <a:gd name="connsiteX1" fmla="*/ 656965 w 790575"/>
              <a:gd name="connsiteY1" fmla="*/ 4702 h 314325"/>
              <a:gd name="connsiteX2" fmla="*/ 620770 w 790575"/>
              <a:gd name="connsiteY2" fmla="*/ 8512 h 314325"/>
              <a:gd name="connsiteX3" fmla="*/ 616960 w 790575"/>
              <a:gd name="connsiteY3" fmla="*/ 44707 h 314325"/>
              <a:gd name="connsiteX4" fmla="*/ 701733 w 790575"/>
              <a:gd name="connsiteY4" fmla="*/ 129479 h 314325"/>
              <a:gd name="connsiteX5" fmla="*/ 599815 w 790575"/>
              <a:gd name="connsiteY5" fmla="*/ 129479 h 314325"/>
              <a:gd name="connsiteX6" fmla="*/ 514090 w 790575"/>
              <a:gd name="connsiteY6" fmla="*/ 130432 h 314325"/>
              <a:gd name="connsiteX7" fmla="*/ 54985 w 790575"/>
              <a:gd name="connsiteY7" fmla="*/ 41849 h 314325"/>
              <a:gd name="connsiteX8" fmla="*/ 16885 w 790575"/>
              <a:gd name="connsiteY8" fmla="*/ 27562 h 314325"/>
              <a:gd name="connsiteX9" fmla="*/ 2598 w 790575"/>
              <a:gd name="connsiteY9" fmla="*/ 65662 h 314325"/>
              <a:gd name="connsiteX10" fmla="*/ 411220 w 790575"/>
              <a:gd name="connsiteY10" fmla="*/ 189487 h 314325"/>
              <a:gd name="connsiteX11" fmla="*/ 515043 w 790575"/>
              <a:gd name="connsiteY11" fmla="*/ 188534 h 314325"/>
              <a:gd name="connsiteX12" fmla="*/ 599815 w 790575"/>
              <a:gd name="connsiteY12" fmla="*/ 187582 h 314325"/>
              <a:gd name="connsiteX13" fmla="*/ 702685 w 790575"/>
              <a:gd name="connsiteY13" fmla="*/ 187582 h 314325"/>
              <a:gd name="connsiteX14" fmla="*/ 617913 w 790575"/>
              <a:gd name="connsiteY14" fmla="*/ 272354 h 314325"/>
              <a:gd name="connsiteX15" fmla="*/ 619818 w 790575"/>
              <a:gd name="connsiteY15" fmla="*/ 310454 h 314325"/>
              <a:gd name="connsiteX16" fmla="*/ 657918 w 790575"/>
              <a:gd name="connsiteY16" fmla="*/ 312359 h 314325"/>
              <a:gd name="connsiteX17" fmla="*/ 791268 w 790575"/>
              <a:gd name="connsiteY17" fmla="*/ 179009 h 314325"/>
              <a:gd name="connsiteX18" fmla="*/ 796983 w 790575"/>
              <a:gd name="connsiteY18" fmla="*/ 169484 h 314325"/>
              <a:gd name="connsiteX19" fmla="*/ 797935 w 790575"/>
              <a:gd name="connsiteY19" fmla="*/ 166627 h 314325"/>
              <a:gd name="connsiteX20" fmla="*/ 798888 w 790575"/>
              <a:gd name="connsiteY20" fmla="*/ 164722 h 314325"/>
              <a:gd name="connsiteX21" fmla="*/ 798888 w 790575"/>
              <a:gd name="connsiteY21" fmla="*/ 161864 h 314325"/>
              <a:gd name="connsiteX22" fmla="*/ 798888 w 790575"/>
              <a:gd name="connsiteY22" fmla="*/ 159007 h 314325"/>
              <a:gd name="connsiteX23" fmla="*/ 798888 w 790575"/>
              <a:gd name="connsiteY23" fmla="*/ 157102 h 314325"/>
              <a:gd name="connsiteX24" fmla="*/ 790315 w 790575"/>
              <a:gd name="connsiteY24" fmla="*/ 138052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0575" h="314325">
                <a:moveTo>
                  <a:pt x="790315" y="138052"/>
                </a:moveTo>
                <a:lnTo>
                  <a:pt x="656965" y="4702"/>
                </a:lnTo>
                <a:cubicBezTo>
                  <a:pt x="645535" y="-2918"/>
                  <a:pt x="630295" y="-1013"/>
                  <a:pt x="620770" y="8512"/>
                </a:cubicBezTo>
                <a:cubicBezTo>
                  <a:pt x="611245" y="18037"/>
                  <a:pt x="609340" y="33277"/>
                  <a:pt x="616960" y="44707"/>
                </a:cubicBezTo>
                <a:lnTo>
                  <a:pt x="701733" y="129479"/>
                </a:lnTo>
                <a:lnTo>
                  <a:pt x="599815" y="129479"/>
                </a:lnTo>
                <a:cubicBezTo>
                  <a:pt x="573145" y="129479"/>
                  <a:pt x="544570" y="130432"/>
                  <a:pt x="514090" y="130432"/>
                </a:cubicBezTo>
                <a:cubicBezTo>
                  <a:pt x="348355" y="133289"/>
                  <a:pt x="96895" y="137099"/>
                  <a:pt x="54985" y="41849"/>
                </a:cubicBezTo>
                <a:cubicBezTo>
                  <a:pt x="48318" y="27562"/>
                  <a:pt x="32125" y="20894"/>
                  <a:pt x="16885" y="27562"/>
                </a:cubicBezTo>
                <a:cubicBezTo>
                  <a:pt x="2598" y="34229"/>
                  <a:pt x="-4070" y="50422"/>
                  <a:pt x="2598" y="65662"/>
                </a:cubicBezTo>
                <a:cubicBezTo>
                  <a:pt x="51175" y="174247"/>
                  <a:pt x="234055" y="189487"/>
                  <a:pt x="411220" y="189487"/>
                </a:cubicBezTo>
                <a:cubicBezTo>
                  <a:pt x="446463" y="189487"/>
                  <a:pt x="481705" y="188534"/>
                  <a:pt x="515043" y="188534"/>
                </a:cubicBezTo>
                <a:cubicBezTo>
                  <a:pt x="545523" y="187582"/>
                  <a:pt x="574098" y="187582"/>
                  <a:pt x="599815" y="187582"/>
                </a:cubicBezTo>
                <a:lnTo>
                  <a:pt x="702685" y="187582"/>
                </a:lnTo>
                <a:lnTo>
                  <a:pt x="617913" y="272354"/>
                </a:lnTo>
                <a:cubicBezTo>
                  <a:pt x="609340" y="283784"/>
                  <a:pt x="610293" y="299977"/>
                  <a:pt x="619818" y="310454"/>
                </a:cubicBezTo>
                <a:cubicBezTo>
                  <a:pt x="629343" y="320932"/>
                  <a:pt x="646488" y="321884"/>
                  <a:pt x="657918" y="312359"/>
                </a:cubicBezTo>
                <a:lnTo>
                  <a:pt x="791268" y="179009"/>
                </a:lnTo>
                <a:cubicBezTo>
                  <a:pt x="794125" y="176152"/>
                  <a:pt x="796030" y="173294"/>
                  <a:pt x="796983" y="169484"/>
                </a:cubicBezTo>
                <a:cubicBezTo>
                  <a:pt x="796983" y="168532"/>
                  <a:pt x="797935" y="167579"/>
                  <a:pt x="797935" y="166627"/>
                </a:cubicBezTo>
                <a:cubicBezTo>
                  <a:pt x="797935" y="165674"/>
                  <a:pt x="797935" y="165674"/>
                  <a:pt x="798888" y="164722"/>
                </a:cubicBezTo>
                <a:cubicBezTo>
                  <a:pt x="798888" y="163769"/>
                  <a:pt x="798888" y="162817"/>
                  <a:pt x="798888" y="161864"/>
                </a:cubicBezTo>
                <a:cubicBezTo>
                  <a:pt x="798888" y="160912"/>
                  <a:pt x="798888" y="159959"/>
                  <a:pt x="798888" y="159007"/>
                </a:cubicBezTo>
                <a:cubicBezTo>
                  <a:pt x="798888" y="158054"/>
                  <a:pt x="798888" y="158054"/>
                  <a:pt x="798888" y="157102"/>
                </a:cubicBezTo>
                <a:cubicBezTo>
                  <a:pt x="797935" y="149482"/>
                  <a:pt x="795078" y="142814"/>
                  <a:pt x="790315" y="1380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8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6B4846-8C11-4961-BDE5-3AFA1C6CF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17" y="1062902"/>
            <a:ext cx="5940932" cy="30974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6BCDC05-B669-47D0-9C58-B60DFE0A5456}"/>
              </a:ext>
            </a:extLst>
          </p:cNvPr>
          <p:cNvSpPr txBox="1">
            <a:spLocks/>
          </p:cNvSpPr>
          <p:nvPr/>
        </p:nvSpPr>
        <p:spPr>
          <a:xfrm>
            <a:off x="2411760" y="266829"/>
            <a:ext cx="6480872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Dodatne mogućnosti</a:t>
            </a:r>
            <a:endParaRPr lang="en-US" sz="2400" b="1" dirty="0">
              <a:solidFill>
                <a:srgbClr val="EF72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926857-31F7-4B34-8540-D46D4D34D33E}"/>
              </a:ext>
            </a:extLst>
          </p:cNvPr>
          <p:cNvGrpSpPr/>
          <p:nvPr/>
        </p:nvGrpSpPr>
        <p:grpSpPr>
          <a:xfrm>
            <a:off x="6948264" y="3302776"/>
            <a:ext cx="1811125" cy="832561"/>
            <a:chOff x="380580" y="2050472"/>
            <a:chExt cx="2812475" cy="277091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31C942-55F6-4CAA-902F-7AEFAF92F510}"/>
                </a:ext>
              </a:extLst>
            </p:cNvPr>
            <p:cNvSpPr/>
            <p:nvPr/>
          </p:nvSpPr>
          <p:spPr>
            <a:xfrm>
              <a:off x="495340" y="4486153"/>
              <a:ext cx="2582955" cy="335229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solidFill>
              <a:srgbClr val="D3D3D3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5F6AC2-B4C6-4FB2-A6A2-ED60D97A099D}"/>
                </a:ext>
              </a:extLst>
            </p:cNvPr>
            <p:cNvSpPr/>
            <p:nvPr/>
          </p:nvSpPr>
          <p:spPr>
            <a:xfrm>
              <a:off x="380582" y="2050473"/>
              <a:ext cx="2812473" cy="2770909"/>
            </a:xfrm>
            <a:prstGeom prst="rect">
              <a:avLst/>
            </a:prstGeom>
            <a:solidFill>
              <a:srgbClr val="1DAC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1400" noProof="1">
                  <a:solidFill>
                    <a:sysClr val="windowText" lastClr="000000"/>
                  </a:solidFill>
                  <a:latin typeface="Calibri" panose="020F0502020204030204"/>
                </a:rPr>
                <a:t>n</a:t>
              </a:r>
              <a:r>
                <a:rPr kumimoji="0" lang="hr-HR" sz="1400" b="0" i="0" u="none" strike="noStrike" kern="1200" cap="none" spc="0" normalizeH="0" baseline="0" noProof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agrade za izvrsnost</a:t>
              </a:r>
              <a:endPara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8B1DCE-E063-4441-B319-0788770C85BE}"/>
                </a:ext>
              </a:extLst>
            </p:cNvPr>
            <p:cNvSpPr/>
            <p:nvPr/>
          </p:nvSpPr>
          <p:spPr>
            <a:xfrm>
              <a:off x="380580" y="2050472"/>
              <a:ext cx="2812473" cy="540327"/>
            </a:xfrm>
            <a:prstGeom prst="rect">
              <a:avLst/>
            </a:prstGeom>
            <a:solidFill>
              <a:sysClr val="windowText" lastClr="000000">
                <a:alpha val="7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57480D-8419-4026-ADAC-85D2FA806358}"/>
              </a:ext>
            </a:extLst>
          </p:cNvPr>
          <p:cNvGrpSpPr/>
          <p:nvPr/>
        </p:nvGrpSpPr>
        <p:grpSpPr>
          <a:xfrm rot="21012277">
            <a:off x="5506311" y="4999029"/>
            <a:ext cx="2071568" cy="1002936"/>
            <a:chOff x="380580" y="2050472"/>
            <a:chExt cx="2812475" cy="277091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2AEFB3B-2E49-4675-975C-B93EE584A251}"/>
                </a:ext>
              </a:extLst>
            </p:cNvPr>
            <p:cNvSpPr/>
            <p:nvPr/>
          </p:nvSpPr>
          <p:spPr>
            <a:xfrm>
              <a:off x="495340" y="4486153"/>
              <a:ext cx="2582955" cy="335229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solidFill>
              <a:srgbClr val="D3D3D3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D58C30-9BC4-40AE-85FA-FB22B074E389}"/>
                </a:ext>
              </a:extLst>
            </p:cNvPr>
            <p:cNvSpPr/>
            <p:nvPr/>
          </p:nvSpPr>
          <p:spPr>
            <a:xfrm>
              <a:off x="380582" y="2050473"/>
              <a:ext cx="2812473" cy="2770909"/>
            </a:xfrm>
            <a:prstGeom prst="rect">
              <a:avLst/>
            </a:prstGeom>
            <a:solidFill>
              <a:srgbClr val="E7F1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1400" noProof="1">
                  <a:solidFill>
                    <a:sysClr val="windowText" lastClr="000000"/>
                  </a:solidFill>
                  <a:latin typeface="Calibri" panose="020F0502020204030204"/>
                </a:rPr>
                <a:t>r</a:t>
              </a:r>
              <a:r>
                <a:rPr kumimoji="0" lang="hr-HR" sz="1400" b="0" i="0" u="none" strike="noStrike" kern="1200" cap="none" spc="0" normalizeH="0" baseline="0" noProof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azmjena iskustva i predstavljanje primjera dobre prakse</a:t>
              </a:r>
              <a:endPara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CFCC82-31B8-4EA1-8EC2-DEE3F8D5E4CB}"/>
                </a:ext>
              </a:extLst>
            </p:cNvPr>
            <p:cNvSpPr/>
            <p:nvPr/>
          </p:nvSpPr>
          <p:spPr>
            <a:xfrm>
              <a:off x="380580" y="2050472"/>
              <a:ext cx="2812473" cy="540327"/>
            </a:xfrm>
            <a:prstGeom prst="rect">
              <a:avLst/>
            </a:prstGeom>
            <a:solidFill>
              <a:sysClr val="windowText" lastClr="000000">
                <a:alpha val="7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DAF410-4111-4F27-8B70-DABF5E63D5DC}"/>
              </a:ext>
            </a:extLst>
          </p:cNvPr>
          <p:cNvGrpSpPr/>
          <p:nvPr/>
        </p:nvGrpSpPr>
        <p:grpSpPr>
          <a:xfrm rot="652635">
            <a:off x="3196990" y="4515826"/>
            <a:ext cx="1589703" cy="841843"/>
            <a:chOff x="4205677" y="4107136"/>
            <a:chExt cx="1454726" cy="54471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9EA174-5EF7-470A-A52D-E52B428801F8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rgbClr val="D3D3D3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AE11B2-A801-4401-98C3-9CD52FD74AA9}"/>
                </a:ext>
              </a:extLst>
            </p:cNvPr>
            <p:cNvSpPr/>
            <p:nvPr/>
          </p:nvSpPr>
          <p:spPr>
            <a:xfrm>
              <a:off x="4205678" y="4107136"/>
              <a:ext cx="1454725" cy="544716"/>
            </a:xfrm>
            <a:prstGeom prst="rect">
              <a:avLst/>
            </a:prstGeom>
            <a:solidFill>
              <a:srgbClr val="FBAE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1400" noProof="1">
                  <a:solidFill>
                    <a:sysClr val="windowText" lastClr="000000"/>
                  </a:solidFill>
                  <a:latin typeface="Calibri" panose="020F0502020204030204"/>
                </a:rPr>
                <a:t>virtualna događanja</a:t>
              </a:r>
              <a:endPara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4AD61E6-0C83-4B82-8895-1FBD5BB6E9CF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ysClr val="windowText" lastClr="000000">
                <a:alpha val="7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C2F1DD7-7E24-45AB-88D2-917477B85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55" r="6860" b="20601"/>
          <a:stretch/>
        </p:blipFill>
        <p:spPr>
          <a:xfrm>
            <a:off x="6433590" y="875175"/>
            <a:ext cx="2664298" cy="17314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9362B2-7E2F-4689-9905-2C3D09143E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735"/>
          <a:stretch/>
        </p:blipFill>
        <p:spPr>
          <a:xfrm>
            <a:off x="467544" y="4139992"/>
            <a:ext cx="1598771" cy="1622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BB3E6D-308F-40F5-8857-D7A76BBA3999}"/>
              </a:ext>
            </a:extLst>
          </p:cNvPr>
          <p:cNvSpPr txBox="1"/>
          <p:nvPr/>
        </p:nvSpPr>
        <p:spPr>
          <a:xfrm>
            <a:off x="558982" y="5795098"/>
            <a:ext cx="141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prijava</a:t>
            </a:r>
            <a:endParaRPr lang="hr-H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F495C5-A56C-49CC-A40C-CF60D4F47EA5}"/>
              </a:ext>
            </a:extLst>
          </p:cNvPr>
          <p:cNvSpPr/>
          <p:nvPr/>
        </p:nvSpPr>
        <p:spPr>
          <a:xfrm>
            <a:off x="251520" y="1098368"/>
            <a:ext cx="5616624" cy="5847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A0CB50-762A-4FD6-B574-DC5C39574462}"/>
              </a:ext>
            </a:extLst>
          </p:cNvPr>
          <p:cNvGrpSpPr/>
          <p:nvPr/>
        </p:nvGrpSpPr>
        <p:grpSpPr>
          <a:xfrm>
            <a:off x="1277737" y="2388643"/>
            <a:ext cx="6481451" cy="3348277"/>
            <a:chOff x="1969955" y="2388644"/>
            <a:chExt cx="5353867" cy="2765774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3A25D13-1B90-4D0F-BADE-E7DA803DA88A}"/>
                </a:ext>
              </a:extLst>
            </p:cNvPr>
            <p:cNvSpPr/>
            <p:nvPr/>
          </p:nvSpPr>
          <p:spPr>
            <a:xfrm>
              <a:off x="2521498" y="3358124"/>
              <a:ext cx="2104040" cy="1696614"/>
            </a:xfrm>
            <a:custGeom>
              <a:avLst/>
              <a:gdLst>
                <a:gd name="connsiteX0" fmla="*/ 1124316 w 2805386"/>
                <a:gd name="connsiteY0" fmla="*/ 786388 h 2262152"/>
                <a:gd name="connsiteX1" fmla="*/ 1102535 w 2805386"/>
                <a:gd name="connsiteY1" fmla="*/ 849640 h 2262152"/>
                <a:gd name="connsiteX2" fmla="*/ 1102961 w 2805386"/>
                <a:gd name="connsiteY2" fmla="*/ 850122 h 2262152"/>
                <a:gd name="connsiteX3" fmla="*/ 889418 w 2805386"/>
                <a:gd name="connsiteY3" fmla="*/ 1470955 h 2262152"/>
                <a:gd name="connsiteX4" fmla="*/ 891706 w 2805386"/>
                <a:gd name="connsiteY4" fmla="*/ 1472911 h 2262152"/>
                <a:gd name="connsiteX5" fmla="*/ 1006111 w 2805386"/>
                <a:gd name="connsiteY5" fmla="*/ 1475121 h 2262152"/>
                <a:gd name="connsiteX6" fmla="*/ 1668799 w 2805386"/>
                <a:gd name="connsiteY6" fmla="*/ 1497065 h 2262152"/>
                <a:gd name="connsiteX7" fmla="*/ 1668774 w 2805386"/>
                <a:gd name="connsiteY7" fmla="*/ 1497138 h 2262152"/>
                <a:gd name="connsiteX8" fmla="*/ 1670987 w 2805386"/>
                <a:gd name="connsiteY8" fmla="*/ 1497138 h 2262152"/>
                <a:gd name="connsiteX9" fmla="*/ 1668799 w 2805386"/>
                <a:gd name="connsiteY9" fmla="*/ 1497065 h 2262152"/>
                <a:gd name="connsiteX10" fmla="*/ 1721666 w 2805386"/>
                <a:gd name="connsiteY10" fmla="*/ 1345146 h 2262152"/>
                <a:gd name="connsiteX11" fmla="*/ 1844925 w 2805386"/>
                <a:gd name="connsiteY11" fmla="*/ 979702 h 2262152"/>
                <a:gd name="connsiteX12" fmla="*/ 1862517 w 2805386"/>
                <a:gd name="connsiteY12" fmla="*/ 931248 h 2262152"/>
                <a:gd name="connsiteX13" fmla="*/ 1882322 w 2805386"/>
                <a:gd name="connsiteY13" fmla="*/ 871829 h 2262152"/>
                <a:gd name="connsiteX14" fmla="*/ 1897817 w 2805386"/>
                <a:gd name="connsiteY14" fmla="*/ 825585 h 2262152"/>
                <a:gd name="connsiteX15" fmla="*/ 1900134 w 2805386"/>
                <a:gd name="connsiteY15" fmla="*/ 818794 h 2262152"/>
                <a:gd name="connsiteX16" fmla="*/ 1845253 w 2805386"/>
                <a:gd name="connsiteY16" fmla="*/ 816685 h 2262152"/>
                <a:gd name="connsiteX17" fmla="*/ 596606 w 2805386"/>
                <a:gd name="connsiteY17" fmla="*/ 0 h 2262152"/>
                <a:gd name="connsiteX18" fmla="*/ 1576388 w 2805386"/>
                <a:gd name="connsiteY18" fmla="*/ 32983 h 2262152"/>
                <a:gd name="connsiteX19" fmla="*/ 1818479 w 2805386"/>
                <a:gd name="connsiteY19" fmla="*/ 41823 h 2262152"/>
                <a:gd name="connsiteX20" fmla="*/ 1661880 w 2805386"/>
                <a:gd name="connsiteY20" fmla="*/ 189189 h 2262152"/>
                <a:gd name="connsiteX21" fmla="*/ 2511923 w 2805386"/>
                <a:gd name="connsiteY21" fmla="*/ 189189 h 2262152"/>
                <a:gd name="connsiteX22" fmla="*/ 2516442 w 2805386"/>
                <a:gd name="connsiteY22" fmla="*/ 184974 h 2262152"/>
                <a:gd name="connsiteX23" fmla="*/ 2515022 w 2805386"/>
                <a:gd name="connsiteY23" fmla="*/ 189189 h 2262152"/>
                <a:gd name="connsiteX24" fmla="*/ 2515182 w 2805386"/>
                <a:gd name="connsiteY24" fmla="*/ 189189 h 2262152"/>
                <a:gd name="connsiteX25" fmla="*/ 2516980 w 2805386"/>
                <a:gd name="connsiteY25" fmla="*/ 183854 h 2262152"/>
                <a:gd name="connsiteX26" fmla="*/ 2587361 w 2805386"/>
                <a:gd name="connsiteY26" fmla="*/ 115581 h 2262152"/>
                <a:gd name="connsiteX27" fmla="*/ 2805386 w 2805386"/>
                <a:gd name="connsiteY27" fmla="*/ 489839 h 2262152"/>
                <a:gd name="connsiteX28" fmla="*/ 2455299 w 2805386"/>
                <a:gd name="connsiteY28" fmla="*/ 1526852 h 2262152"/>
                <a:gd name="connsiteX29" fmla="*/ 2296876 w 2805386"/>
                <a:gd name="connsiteY29" fmla="*/ 2002377 h 2262152"/>
                <a:gd name="connsiteX30" fmla="*/ 2246233 w 2805386"/>
                <a:gd name="connsiteY30" fmla="*/ 2152041 h 2262152"/>
                <a:gd name="connsiteX31" fmla="*/ 2208705 w 2805386"/>
                <a:gd name="connsiteY31" fmla="*/ 2262152 h 2262152"/>
                <a:gd name="connsiteX32" fmla="*/ 251540 w 2805386"/>
                <a:gd name="connsiteY32" fmla="*/ 2196066 h 2262152"/>
                <a:gd name="connsiteX33" fmla="*/ 1194 w 2805386"/>
                <a:gd name="connsiteY33" fmla="*/ 1772343 h 2262152"/>
                <a:gd name="connsiteX34" fmla="*/ 0 w 2805386"/>
                <a:gd name="connsiteY34" fmla="*/ 1772304 h 2262152"/>
                <a:gd name="connsiteX35" fmla="*/ 88075 w 2805386"/>
                <a:gd name="connsiteY35" fmla="*/ 1516944 h 2262152"/>
                <a:gd name="connsiteX0" fmla="*/ 1124316 w 2805386"/>
                <a:gd name="connsiteY0" fmla="*/ 786388 h 2262152"/>
                <a:gd name="connsiteX1" fmla="*/ 1102535 w 2805386"/>
                <a:gd name="connsiteY1" fmla="*/ 849640 h 2262152"/>
                <a:gd name="connsiteX2" fmla="*/ 889418 w 2805386"/>
                <a:gd name="connsiteY2" fmla="*/ 1470955 h 2262152"/>
                <a:gd name="connsiteX3" fmla="*/ 891706 w 2805386"/>
                <a:gd name="connsiteY3" fmla="*/ 1472911 h 2262152"/>
                <a:gd name="connsiteX4" fmla="*/ 1006111 w 2805386"/>
                <a:gd name="connsiteY4" fmla="*/ 1475121 h 2262152"/>
                <a:gd name="connsiteX5" fmla="*/ 1668799 w 2805386"/>
                <a:gd name="connsiteY5" fmla="*/ 1497065 h 2262152"/>
                <a:gd name="connsiteX6" fmla="*/ 1668774 w 2805386"/>
                <a:gd name="connsiteY6" fmla="*/ 1497138 h 2262152"/>
                <a:gd name="connsiteX7" fmla="*/ 1670987 w 2805386"/>
                <a:gd name="connsiteY7" fmla="*/ 1497138 h 2262152"/>
                <a:gd name="connsiteX8" fmla="*/ 1668799 w 2805386"/>
                <a:gd name="connsiteY8" fmla="*/ 1497065 h 2262152"/>
                <a:gd name="connsiteX9" fmla="*/ 1721666 w 2805386"/>
                <a:gd name="connsiteY9" fmla="*/ 1345146 h 2262152"/>
                <a:gd name="connsiteX10" fmla="*/ 1844925 w 2805386"/>
                <a:gd name="connsiteY10" fmla="*/ 979702 h 2262152"/>
                <a:gd name="connsiteX11" fmla="*/ 1862517 w 2805386"/>
                <a:gd name="connsiteY11" fmla="*/ 931248 h 2262152"/>
                <a:gd name="connsiteX12" fmla="*/ 1882322 w 2805386"/>
                <a:gd name="connsiteY12" fmla="*/ 871829 h 2262152"/>
                <a:gd name="connsiteX13" fmla="*/ 1897817 w 2805386"/>
                <a:gd name="connsiteY13" fmla="*/ 825585 h 2262152"/>
                <a:gd name="connsiteX14" fmla="*/ 1900134 w 2805386"/>
                <a:gd name="connsiteY14" fmla="*/ 818794 h 2262152"/>
                <a:gd name="connsiteX15" fmla="*/ 1845253 w 2805386"/>
                <a:gd name="connsiteY15" fmla="*/ 816685 h 2262152"/>
                <a:gd name="connsiteX16" fmla="*/ 1124316 w 2805386"/>
                <a:gd name="connsiteY16" fmla="*/ 786388 h 2262152"/>
                <a:gd name="connsiteX17" fmla="*/ 596606 w 2805386"/>
                <a:gd name="connsiteY17" fmla="*/ 0 h 2262152"/>
                <a:gd name="connsiteX18" fmla="*/ 1576388 w 2805386"/>
                <a:gd name="connsiteY18" fmla="*/ 32983 h 2262152"/>
                <a:gd name="connsiteX19" fmla="*/ 1818479 w 2805386"/>
                <a:gd name="connsiteY19" fmla="*/ 41823 h 2262152"/>
                <a:gd name="connsiteX20" fmla="*/ 1661880 w 2805386"/>
                <a:gd name="connsiteY20" fmla="*/ 189189 h 2262152"/>
                <a:gd name="connsiteX21" fmla="*/ 2511923 w 2805386"/>
                <a:gd name="connsiteY21" fmla="*/ 189189 h 2262152"/>
                <a:gd name="connsiteX22" fmla="*/ 2516442 w 2805386"/>
                <a:gd name="connsiteY22" fmla="*/ 184974 h 2262152"/>
                <a:gd name="connsiteX23" fmla="*/ 2515022 w 2805386"/>
                <a:gd name="connsiteY23" fmla="*/ 189189 h 2262152"/>
                <a:gd name="connsiteX24" fmla="*/ 2515182 w 2805386"/>
                <a:gd name="connsiteY24" fmla="*/ 189189 h 2262152"/>
                <a:gd name="connsiteX25" fmla="*/ 2516980 w 2805386"/>
                <a:gd name="connsiteY25" fmla="*/ 183854 h 2262152"/>
                <a:gd name="connsiteX26" fmla="*/ 2587361 w 2805386"/>
                <a:gd name="connsiteY26" fmla="*/ 115581 h 2262152"/>
                <a:gd name="connsiteX27" fmla="*/ 2805386 w 2805386"/>
                <a:gd name="connsiteY27" fmla="*/ 489839 h 2262152"/>
                <a:gd name="connsiteX28" fmla="*/ 2455299 w 2805386"/>
                <a:gd name="connsiteY28" fmla="*/ 1526852 h 2262152"/>
                <a:gd name="connsiteX29" fmla="*/ 2296876 w 2805386"/>
                <a:gd name="connsiteY29" fmla="*/ 2002377 h 2262152"/>
                <a:gd name="connsiteX30" fmla="*/ 2246233 w 2805386"/>
                <a:gd name="connsiteY30" fmla="*/ 2152041 h 2262152"/>
                <a:gd name="connsiteX31" fmla="*/ 2208705 w 2805386"/>
                <a:gd name="connsiteY31" fmla="*/ 2262152 h 2262152"/>
                <a:gd name="connsiteX32" fmla="*/ 251540 w 2805386"/>
                <a:gd name="connsiteY32" fmla="*/ 2196066 h 2262152"/>
                <a:gd name="connsiteX33" fmla="*/ 1194 w 2805386"/>
                <a:gd name="connsiteY33" fmla="*/ 1772343 h 2262152"/>
                <a:gd name="connsiteX34" fmla="*/ 0 w 2805386"/>
                <a:gd name="connsiteY34" fmla="*/ 1772304 h 2262152"/>
                <a:gd name="connsiteX35" fmla="*/ 88075 w 2805386"/>
                <a:gd name="connsiteY35" fmla="*/ 1516944 h 2262152"/>
                <a:gd name="connsiteX36" fmla="*/ 596606 w 2805386"/>
                <a:gd name="connsiteY36" fmla="*/ 0 h 2262152"/>
                <a:gd name="connsiteX0" fmla="*/ 1124316 w 2805386"/>
                <a:gd name="connsiteY0" fmla="*/ 786388 h 2262152"/>
                <a:gd name="connsiteX1" fmla="*/ 889418 w 2805386"/>
                <a:gd name="connsiteY1" fmla="*/ 1470955 h 2262152"/>
                <a:gd name="connsiteX2" fmla="*/ 891706 w 2805386"/>
                <a:gd name="connsiteY2" fmla="*/ 1472911 h 2262152"/>
                <a:gd name="connsiteX3" fmla="*/ 1006111 w 2805386"/>
                <a:gd name="connsiteY3" fmla="*/ 1475121 h 2262152"/>
                <a:gd name="connsiteX4" fmla="*/ 1668799 w 2805386"/>
                <a:gd name="connsiteY4" fmla="*/ 1497065 h 2262152"/>
                <a:gd name="connsiteX5" fmla="*/ 1668774 w 2805386"/>
                <a:gd name="connsiteY5" fmla="*/ 1497138 h 2262152"/>
                <a:gd name="connsiteX6" fmla="*/ 1670987 w 2805386"/>
                <a:gd name="connsiteY6" fmla="*/ 1497138 h 2262152"/>
                <a:gd name="connsiteX7" fmla="*/ 1668799 w 2805386"/>
                <a:gd name="connsiteY7" fmla="*/ 1497065 h 2262152"/>
                <a:gd name="connsiteX8" fmla="*/ 1721666 w 2805386"/>
                <a:gd name="connsiteY8" fmla="*/ 1345146 h 2262152"/>
                <a:gd name="connsiteX9" fmla="*/ 1844925 w 2805386"/>
                <a:gd name="connsiteY9" fmla="*/ 979702 h 2262152"/>
                <a:gd name="connsiteX10" fmla="*/ 1862517 w 2805386"/>
                <a:gd name="connsiteY10" fmla="*/ 931248 h 2262152"/>
                <a:gd name="connsiteX11" fmla="*/ 1882322 w 2805386"/>
                <a:gd name="connsiteY11" fmla="*/ 871829 h 2262152"/>
                <a:gd name="connsiteX12" fmla="*/ 1897817 w 2805386"/>
                <a:gd name="connsiteY12" fmla="*/ 825585 h 2262152"/>
                <a:gd name="connsiteX13" fmla="*/ 1900134 w 2805386"/>
                <a:gd name="connsiteY13" fmla="*/ 818794 h 2262152"/>
                <a:gd name="connsiteX14" fmla="*/ 1845253 w 2805386"/>
                <a:gd name="connsiteY14" fmla="*/ 816685 h 2262152"/>
                <a:gd name="connsiteX15" fmla="*/ 1124316 w 2805386"/>
                <a:gd name="connsiteY15" fmla="*/ 786388 h 2262152"/>
                <a:gd name="connsiteX16" fmla="*/ 596606 w 2805386"/>
                <a:gd name="connsiteY16" fmla="*/ 0 h 2262152"/>
                <a:gd name="connsiteX17" fmla="*/ 1576388 w 2805386"/>
                <a:gd name="connsiteY17" fmla="*/ 32983 h 2262152"/>
                <a:gd name="connsiteX18" fmla="*/ 1818479 w 2805386"/>
                <a:gd name="connsiteY18" fmla="*/ 41823 h 2262152"/>
                <a:gd name="connsiteX19" fmla="*/ 1661880 w 2805386"/>
                <a:gd name="connsiteY19" fmla="*/ 189189 h 2262152"/>
                <a:gd name="connsiteX20" fmla="*/ 2511923 w 2805386"/>
                <a:gd name="connsiteY20" fmla="*/ 189189 h 2262152"/>
                <a:gd name="connsiteX21" fmla="*/ 2516442 w 2805386"/>
                <a:gd name="connsiteY21" fmla="*/ 184974 h 2262152"/>
                <a:gd name="connsiteX22" fmla="*/ 2515022 w 2805386"/>
                <a:gd name="connsiteY22" fmla="*/ 189189 h 2262152"/>
                <a:gd name="connsiteX23" fmla="*/ 2515182 w 2805386"/>
                <a:gd name="connsiteY23" fmla="*/ 189189 h 2262152"/>
                <a:gd name="connsiteX24" fmla="*/ 2516980 w 2805386"/>
                <a:gd name="connsiteY24" fmla="*/ 183854 h 2262152"/>
                <a:gd name="connsiteX25" fmla="*/ 2587361 w 2805386"/>
                <a:gd name="connsiteY25" fmla="*/ 115581 h 2262152"/>
                <a:gd name="connsiteX26" fmla="*/ 2805386 w 2805386"/>
                <a:gd name="connsiteY26" fmla="*/ 489839 h 2262152"/>
                <a:gd name="connsiteX27" fmla="*/ 2455299 w 2805386"/>
                <a:gd name="connsiteY27" fmla="*/ 1526852 h 2262152"/>
                <a:gd name="connsiteX28" fmla="*/ 2296876 w 2805386"/>
                <a:gd name="connsiteY28" fmla="*/ 2002377 h 2262152"/>
                <a:gd name="connsiteX29" fmla="*/ 2246233 w 2805386"/>
                <a:gd name="connsiteY29" fmla="*/ 2152041 h 2262152"/>
                <a:gd name="connsiteX30" fmla="*/ 2208705 w 2805386"/>
                <a:gd name="connsiteY30" fmla="*/ 2262152 h 2262152"/>
                <a:gd name="connsiteX31" fmla="*/ 251540 w 2805386"/>
                <a:gd name="connsiteY31" fmla="*/ 2196066 h 2262152"/>
                <a:gd name="connsiteX32" fmla="*/ 1194 w 2805386"/>
                <a:gd name="connsiteY32" fmla="*/ 1772343 h 2262152"/>
                <a:gd name="connsiteX33" fmla="*/ 0 w 2805386"/>
                <a:gd name="connsiteY33" fmla="*/ 1772304 h 2262152"/>
                <a:gd name="connsiteX34" fmla="*/ 88075 w 2805386"/>
                <a:gd name="connsiteY34" fmla="*/ 1516944 h 2262152"/>
                <a:gd name="connsiteX35" fmla="*/ 596606 w 2805386"/>
                <a:gd name="connsiteY35" fmla="*/ 0 h 226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05386" h="2262152">
                  <a:moveTo>
                    <a:pt x="1124316" y="786388"/>
                  </a:moveTo>
                  <a:lnTo>
                    <a:pt x="889418" y="1470955"/>
                  </a:lnTo>
                  <a:lnTo>
                    <a:pt x="891706" y="1472911"/>
                  </a:lnTo>
                  <a:lnTo>
                    <a:pt x="1006111" y="1475121"/>
                  </a:lnTo>
                  <a:lnTo>
                    <a:pt x="1668799" y="1497065"/>
                  </a:lnTo>
                  <a:cubicBezTo>
                    <a:pt x="1668791" y="1497089"/>
                    <a:pt x="1668782" y="1497114"/>
                    <a:pt x="1668774" y="1497138"/>
                  </a:cubicBezTo>
                  <a:lnTo>
                    <a:pt x="1670987" y="1497138"/>
                  </a:lnTo>
                  <a:lnTo>
                    <a:pt x="1668799" y="1497065"/>
                  </a:lnTo>
                  <a:lnTo>
                    <a:pt x="1721666" y="1345146"/>
                  </a:lnTo>
                  <a:lnTo>
                    <a:pt x="1844925" y="979702"/>
                  </a:lnTo>
                  <a:lnTo>
                    <a:pt x="1862517" y="931248"/>
                  </a:lnTo>
                  <a:lnTo>
                    <a:pt x="1882322" y="871829"/>
                  </a:lnTo>
                  <a:lnTo>
                    <a:pt x="1897817" y="825585"/>
                  </a:lnTo>
                  <a:lnTo>
                    <a:pt x="1900134" y="818794"/>
                  </a:lnTo>
                  <a:lnTo>
                    <a:pt x="1845253" y="816685"/>
                  </a:lnTo>
                  <a:lnTo>
                    <a:pt x="1124316" y="786388"/>
                  </a:lnTo>
                  <a:close/>
                  <a:moveTo>
                    <a:pt x="596606" y="0"/>
                  </a:moveTo>
                  <a:lnTo>
                    <a:pt x="1576388" y="32983"/>
                  </a:lnTo>
                  <a:lnTo>
                    <a:pt x="1818479" y="41823"/>
                  </a:lnTo>
                  <a:lnTo>
                    <a:pt x="1661880" y="189189"/>
                  </a:lnTo>
                  <a:lnTo>
                    <a:pt x="2511923" y="189189"/>
                  </a:lnTo>
                  <a:lnTo>
                    <a:pt x="2516442" y="184974"/>
                  </a:lnTo>
                  <a:lnTo>
                    <a:pt x="2515022" y="189189"/>
                  </a:lnTo>
                  <a:lnTo>
                    <a:pt x="2515182" y="189189"/>
                  </a:lnTo>
                  <a:lnTo>
                    <a:pt x="2516980" y="183854"/>
                  </a:lnTo>
                  <a:lnTo>
                    <a:pt x="2587361" y="115581"/>
                  </a:lnTo>
                  <a:lnTo>
                    <a:pt x="2805386" y="489839"/>
                  </a:lnTo>
                  <a:lnTo>
                    <a:pt x="2455299" y="1526852"/>
                  </a:lnTo>
                  <a:lnTo>
                    <a:pt x="2296876" y="2002377"/>
                  </a:lnTo>
                  <a:lnTo>
                    <a:pt x="2246233" y="2152041"/>
                  </a:lnTo>
                  <a:lnTo>
                    <a:pt x="2208705" y="2262152"/>
                  </a:lnTo>
                  <a:lnTo>
                    <a:pt x="251540" y="2196066"/>
                  </a:lnTo>
                  <a:lnTo>
                    <a:pt x="1194" y="1772343"/>
                  </a:lnTo>
                  <a:lnTo>
                    <a:pt x="0" y="1772304"/>
                  </a:lnTo>
                  <a:lnTo>
                    <a:pt x="88075" y="1516944"/>
                  </a:lnTo>
                  <a:lnTo>
                    <a:pt x="59660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F906C9C-398F-427F-8FDB-272AD29CE385}"/>
                </a:ext>
              </a:extLst>
            </p:cNvPr>
            <p:cNvSpPr/>
            <p:nvPr/>
          </p:nvSpPr>
          <p:spPr>
            <a:xfrm>
              <a:off x="4517510" y="3513764"/>
              <a:ext cx="2349669" cy="1581098"/>
            </a:xfrm>
            <a:custGeom>
              <a:avLst/>
              <a:gdLst>
                <a:gd name="connsiteX0" fmla="*/ 1509802 w 3132892"/>
                <a:gd name="connsiteY0" fmla="*/ 943766 h 2108130"/>
                <a:gd name="connsiteX1" fmla="*/ 1338583 w 3132892"/>
                <a:gd name="connsiteY1" fmla="*/ 1011784 h 2108130"/>
                <a:gd name="connsiteX2" fmla="*/ 1620402 w 3132892"/>
                <a:gd name="connsiteY2" fmla="*/ 1166852 h 2108130"/>
                <a:gd name="connsiteX3" fmla="*/ 1791884 w 3132892"/>
                <a:gd name="connsiteY3" fmla="*/ 1096822 h 2108130"/>
                <a:gd name="connsiteX4" fmla="*/ 1567556 w 3132892"/>
                <a:gd name="connsiteY4" fmla="*/ 0 h 2108130"/>
                <a:gd name="connsiteX5" fmla="*/ 3130533 w 3132892"/>
                <a:gd name="connsiteY5" fmla="*/ 849756 h 2108130"/>
                <a:gd name="connsiteX6" fmla="*/ 3132892 w 3132892"/>
                <a:gd name="connsiteY6" fmla="*/ 848787 h 2108130"/>
                <a:gd name="connsiteX7" fmla="*/ 3060226 w 3132892"/>
                <a:gd name="connsiteY7" fmla="*/ 1493877 h 2108130"/>
                <a:gd name="connsiteX8" fmla="*/ 1563110 w 3132892"/>
                <a:gd name="connsiteY8" fmla="*/ 2108130 h 2108130"/>
                <a:gd name="connsiteX9" fmla="*/ 612074 w 3132892"/>
                <a:gd name="connsiteY9" fmla="*/ 1590750 h 2108130"/>
                <a:gd name="connsiteX10" fmla="*/ 213501 w 3132892"/>
                <a:gd name="connsiteY10" fmla="*/ 1372786 h 2108130"/>
                <a:gd name="connsiteX11" fmla="*/ 72666 w 3132892"/>
                <a:gd name="connsiteY11" fmla="*/ 1295771 h 2108130"/>
                <a:gd name="connsiteX12" fmla="*/ 0 w 3132892"/>
                <a:gd name="connsiteY12" fmla="*/ 1256134 h 2108130"/>
                <a:gd name="connsiteX13" fmla="*/ 72431 w 3132892"/>
                <a:gd name="connsiteY13" fmla="*/ 615305 h 2108130"/>
                <a:gd name="connsiteX14" fmla="*/ 70448 w 3132892"/>
                <a:gd name="connsiteY14" fmla="*/ 614233 h 2108130"/>
                <a:gd name="connsiteX15" fmla="*/ 72655 w 3132892"/>
                <a:gd name="connsiteY15" fmla="*/ 613318 h 2108130"/>
                <a:gd name="connsiteX16" fmla="*/ 72666 w 3132892"/>
                <a:gd name="connsiteY16" fmla="*/ 613224 h 2108130"/>
                <a:gd name="connsiteX17" fmla="*/ 72759 w 3132892"/>
                <a:gd name="connsiteY17" fmla="*/ 613275 h 2108130"/>
                <a:gd name="connsiteX18" fmla="*/ 521833 w 3132892"/>
                <a:gd name="connsiteY18" fmla="*/ 427089 h 2108130"/>
                <a:gd name="connsiteX19" fmla="*/ 717773 w 3132892"/>
                <a:gd name="connsiteY19" fmla="*/ 649479 h 2108130"/>
                <a:gd name="connsiteX20" fmla="*/ 691280 w 3132892"/>
                <a:gd name="connsiteY20" fmla="*/ 660459 h 2108130"/>
                <a:gd name="connsiteX21" fmla="*/ 724291 w 3132892"/>
                <a:gd name="connsiteY21" fmla="*/ 680319 h 2108130"/>
                <a:gd name="connsiteX22" fmla="*/ 865260 w 3132892"/>
                <a:gd name="connsiteY22" fmla="*/ 755150 h 2108130"/>
                <a:gd name="connsiteX23" fmla="*/ 1263658 w 3132892"/>
                <a:gd name="connsiteY23" fmla="*/ 973134 h 2108130"/>
                <a:gd name="connsiteX24" fmla="*/ 1265795 w 3132892"/>
                <a:gd name="connsiteY24" fmla="*/ 974234 h 2108130"/>
                <a:gd name="connsiteX25" fmla="*/ 1536224 w 3132892"/>
                <a:gd name="connsiteY25" fmla="*/ 716997 h 2108130"/>
                <a:gd name="connsiteX26" fmla="*/ 1278636 w 3132892"/>
                <a:gd name="connsiteY26" fmla="*/ 421964 h 2108130"/>
                <a:gd name="connsiteX27" fmla="*/ 1307233 w 3132892"/>
                <a:gd name="connsiteY27" fmla="*/ 410360 h 2108130"/>
                <a:gd name="connsiteX28" fmla="*/ 1305720 w 3132892"/>
                <a:gd name="connsiteY28" fmla="*/ 408847 h 2108130"/>
                <a:gd name="connsiteX29" fmla="*/ 1276975 w 3132892"/>
                <a:gd name="connsiteY29" fmla="*/ 420514 h 2108130"/>
                <a:gd name="connsiteX30" fmla="*/ 1081035 w 3132892"/>
                <a:gd name="connsiteY30" fmla="*/ 198124 h 2108130"/>
                <a:gd name="connsiteX31" fmla="*/ 1131614 w 3132892"/>
                <a:gd name="connsiteY31" fmla="*/ 178332 h 2108130"/>
                <a:gd name="connsiteX0" fmla="*/ 1509802 w 3132892"/>
                <a:gd name="connsiteY0" fmla="*/ 943766 h 2108130"/>
                <a:gd name="connsiteX1" fmla="*/ 1338583 w 3132892"/>
                <a:gd name="connsiteY1" fmla="*/ 1011784 h 2108130"/>
                <a:gd name="connsiteX2" fmla="*/ 1620402 w 3132892"/>
                <a:gd name="connsiteY2" fmla="*/ 1166852 h 2108130"/>
                <a:gd name="connsiteX3" fmla="*/ 1791884 w 3132892"/>
                <a:gd name="connsiteY3" fmla="*/ 1096822 h 2108130"/>
                <a:gd name="connsiteX4" fmla="*/ 1509802 w 3132892"/>
                <a:gd name="connsiteY4" fmla="*/ 943766 h 2108130"/>
                <a:gd name="connsiteX5" fmla="*/ 1567556 w 3132892"/>
                <a:gd name="connsiteY5" fmla="*/ 0 h 2108130"/>
                <a:gd name="connsiteX6" fmla="*/ 3130533 w 3132892"/>
                <a:gd name="connsiteY6" fmla="*/ 849756 h 2108130"/>
                <a:gd name="connsiteX7" fmla="*/ 3132892 w 3132892"/>
                <a:gd name="connsiteY7" fmla="*/ 848787 h 2108130"/>
                <a:gd name="connsiteX8" fmla="*/ 3060226 w 3132892"/>
                <a:gd name="connsiteY8" fmla="*/ 1493877 h 2108130"/>
                <a:gd name="connsiteX9" fmla="*/ 1563110 w 3132892"/>
                <a:gd name="connsiteY9" fmla="*/ 2108130 h 2108130"/>
                <a:gd name="connsiteX10" fmla="*/ 612074 w 3132892"/>
                <a:gd name="connsiteY10" fmla="*/ 1590750 h 2108130"/>
                <a:gd name="connsiteX11" fmla="*/ 213501 w 3132892"/>
                <a:gd name="connsiteY11" fmla="*/ 1372786 h 2108130"/>
                <a:gd name="connsiteX12" fmla="*/ 72666 w 3132892"/>
                <a:gd name="connsiteY12" fmla="*/ 1295771 h 2108130"/>
                <a:gd name="connsiteX13" fmla="*/ 0 w 3132892"/>
                <a:gd name="connsiteY13" fmla="*/ 1256134 h 2108130"/>
                <a:gd name="connsiteX14" fmla="*/ 72431 w 3132892"/>
                <a:gd name="connsiteY14" fmla="*/ 615305 h 2108130"/>
                <a:gd name="connsiteX15" fmla="*/ 70448 w 3132892"/>
                <a:gd name="connsiteY15" fmla="*/ 614233 h 2108130"/>
                <a:gd name="connsiteX16" fmla="*/ 72655 w 3132892"/>
                <a:gd name="connsiteY16" fmla="*/ 613318 h 2108130"/>
                <a:gd name="connsiteX17" fmla="*/ 72666 w 3132892"/>
                <a:gd name="connsiteY17" fmla="*/ 613224 h 2108130"/>
                <a:gd name="connsiteX18" fmla="*/ 72759 w 3132892"/>
                <a:gd name="connsiteY18" fmla="*/ 613275 h 2108130"/>
                <a:gd name="connsiteX19" fmla="*/ 521833 w 3132892"/>
                <a:gd name="connsiteY19" fmla="*/ 427089 h 2108130"/>
                <a:gd name="connsiteX20" fmla="*/ 717773 w 3132892"/>
                <a:gd name="connsiteY20" fmla="*/ 649479 h 2108130"/>
                <a:gd name="connsiteX21" fmla="*/ 691280 w 3132892"/>
                <a:gd name="connsiteY21" fmla="*/ 660459 h 2108130"/>
                <a:gd name="connsiteX22" fmla="*/ 724291 w 3132892"/>
                <a:gd name="connsiteY22" fmla="*/ 680319 h 2108130"/>
                <a:gd name="connsiteX23" fmla="*/ 865260 w 3132892"/>
                <a:gd name="connsiteY23" fmla="*/ 755150 h 2108130"/>
                <a:gd name="connsiteX24" fmla="*/ 1263658 w 3132892"/>
                <a:gd name="connsiteY24" fmla="*/ 973134 h 2108130"/>
                <a:gd name="connsiteX25" fmla="*/ 1265795 w 3132892"/>
                <a:gd name="connsiteY25" fmla="*/ 974234 h 2108130"/>
                <a:gd name="connsiteX26" fmla="*/ 1536224 w 3132892"/>
                <a:gd name="connsiteY26" fmla="*/ 716997 h 2108130"/>
                <a:gd name="connsiteX27" fmla="*/ 1278636 w 3132892"/>
                <a:gd name="connsiteY27" fmla="*/ 421964 h 2108130"/>
                <a:gd name="connsiteX28" fmla="*/ 1307233 w 3132892"/>
                <a:gd name="connsiteY28" fmla="*/ 410360 h 2108130"/>
                <a:gd name="connsiteX29" fmla="*/ 1276975 w 3132892"/>
                <a:gd name="connsiteY29" fmla="*/ 420514 h 2108130"/>
                <a:gd name="connsiteX30" fmla="*/ 1081035 w 3132892"/>
                <a:gd name="connsiteY30" fmla="*/ 198124 h 2108130"/>
                <a:gd name="connsiteX31" fmla="*/ 1131614 w 3132892"/>
                <a:gd name="connsiteY31" fmla="*/ 178332 h 2108130"/>
                <a:gd name="connsiteX32" fmla="*/ 1567556 w 3132892"/>
                <a:gd name="connsiteY32" fmla="*/ 0 h 2108130"/>
                <a:gd name="connsiteX0" fmla="*/ 1509802 w 3132892"/>
                <a:gd name="connsiteY0" fmla="*/ 943766 h 2108130"/>
                <a:gd name="connsiteX1" fmla="*/ 1338583 w 3132892"/>
                <a:gd name="connsiteY1" fmla="*/ 1011784 h 2108130"/>
                <a:gd name="connsiteX2" fmla="*/ 1620402 w 3132892"/>
                <a:gd name="connsiteY2" fmla="*/ 1166852 h 2108130"/>
                <a:gd name="connsiteX3" fmla="*/ 1791884 w 3132892"/>
                <a:gd name="connsiteY3" fmla="*/ 1096822 h 2108130"/>
                <a:gd name="connsiteX4" fmla="*/ 1509802 w 3132892"/>
                <a:gd name="connsiteY4" fmla="*/ 943766 h 2108130"/>
                <a:gd name="connsiteX5" fmla="*/ 1567556 w 3132892"/>
                <a:gd name="connsiteY5" fmla="*/ 0 h 2108130"/>
                <a:gd name="connsiteX6" fmla="*/ 3130533 w 3132892"/>
                <a:gd name="connsiteY6" fmla="*/ 849756 h 2108130"/>
                <a:gd name="connsiteX7" fmla="*/ 3132892 w 3132892"/>
                <a:gd name="connsiteY7" fmla="*/ 848787 h 2108130"/>
                <a:gd name="connsiteX8" fmla="*/ 3060226 w 3132892"/>
                <a:gd name="connsiteY8" fmla="*/ 1493877 h 2108130"/>
                <a:gd name="connsiteX9" fmla="*/ 1563110 w 3132892"/>
                <a:gd name="connsiteY9" fmla="*/ 2108130 h 2108130"/>
                <a:gd name="connsiteX10" fmla="*/ 612074 w 3132892"/>
                <a:gd name="connsiteY10" fmla="*/ 1590750 h 2108130"/>
                <a:gd name="connsiteX11" fmla="*/ 213501 w 3132892"/>
                <a:gd name="connsiteY11" fmla="*/ 1372786 h 2108130"/>
                <a:gd name="connsiteX12" fmla="*/ 72666 w 3132892"/>
                <a:gd name="connsiteY12" fmla="*/ 1295771 h 2108130"/>
                <a:gd name="connsiteX13" fmla="*/ 0 w 3132892"/>
                <a:gd name="connsiteY13" fmla="*/ 1256134 h 2108130"/>
                <a:gd name="connsiteX14" fmla="*/ 72431 w 3132892"/>
                <a:gd name="connsiteY14" fmla="*/ 615305 h 2108130"/>
                <a:gd name="connsiteX15" fmla="*/ 70448 w 3132892"/>
                <a:gd name="connsiteY15" fmla="*/ 614233 h 2108130"/>
                <a:gd name="connsiteX16" fmla="*/ 72655 w 3132892"/>
                <a:gd name="connsiteY16" fmla="*/ 613318 h 2108130"/>
                <a:gd name="connsiteX17" fmla="*/ 72666 w 3132892"/>
                <a:gd name="connsiteY17" fmla="*/ 613224 h 2108130"/>
                <a:gd name="connsiteX18" fmla="*/ 72759 w 3132892"/>
                <a:gd name="connsiteY18" fmla="*/ 613275 h 2108130"/>
                <a:gd name="connsiteX19" fmla="*/ 521833 w 3132892"/>
                <a:gd name="connsiteY19" fmla="*/ 427089 h 2108130"/>
                <a:gd name="connsiteX20" fmla="*/ 717773 w 3132892"/>
                <a:gd name="connsiteY20" fmla="*/ 649479 h 2108130"/>
                <a:gd name="connsiteX21" fmla="*/ 691280 w 3132892"/>
                <a:gd name="connsiteY21" fmla="*/ 660459 h 2108130"/>
                <a:gd name="connsiteX22" fmla="*/ 724291 w 3132892"/>
                <a:gd name="connsiteY22" fmla="*/ 680319 h 2108130"/>
                <a:gd name="connsiteX23" fmla="*/ 865260 w 3132892"/>
                <a:gd name="connsiteY23" fmla="*/ 755150 h 2108130"/>
                <a:gd name="connsiteX24" fmla="*/ 1263658 w 3132892"/>
                <a:gd name="connsiteY24" fmla="*/ 973134 h 2108130"/>
                <a:gd name="connsiteX25" fmla="*/ 1265795 w 3132892"/>
                <a:gd name="connsiteY25" fmla="*/ 974234 h 2108130"/>
                <a:gd name="connsiteX26" fmla="*/ 1536224 w 3132892"/>
                <a:gd name="connsiteY26" fmla="*/ 716997 h 2108130"/>
                <a:gd name="connsiteX27" fmla="*/ 1278636 w 3132892"/>
                <a:gd name="connsiteY27" fmla="*/ 421964 h 2108130"/>
                <a:gd name="connsiteX28" fmla="*/ 1276975 w 3132892"/>
                <a:gd name="connsiteY28" fmla="*/ 420514 h 2108130"/>
                <a:gd name="connsiteX29" fmla="*/ 1081035 w 3132892"/>
                <a:gd name="connsiteY29" fmla="*/ 198124 h 2108130"/>
                <a:gd name="connsiteX30" fmla="*/ 1131614 w 3132892"/>
                <a:gd name="connsiteY30" fmla="*/ 178332 h 2108130"/>
                <a:gd name="connsiteX31" fmla="*/ 1567556 w 3132892"/>
                <a:gd name="connsiteY31" fmla="*/ 0 h 210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32892" h="2108130">
                  <a:moveTo>
                    <a:pt x="1509802" y="943766"/>
                  </a:moveTo>
                  <a:lnTo>
                    <a:pt x="1338583" y="1011784"/>
                  </a:lnTo>
                  <a:lnTo>
                    <a:pt x="1620402" y="1166852"/>
                  </a:lnTo>
                  <a:lnTo>
                    <a:pt x="1791884" y="1096822"/>
                  </a:lnTo>
                  <a:lnTo>
                    <a:pt x="1509802" y="943766"/>
                  </a:lnTo>
                  <a:close/>
                  <a:moveTo>
                    <a:pt x="1567556" y="0"/>
                  </a:moveTo>
                  <a:lnTo>
                    <a:pt x="3130533" y="849756"/>
                  </a:lnTo>
                  <a:lnTo>
                    <a:pt x="3132892" y="848787"/>
                  </a:lnTo>
                  <a:lnTo>
                    <a:pt x="3060226" y="1493877"/>
                  </a:lnTo>
                  <a:lnTo>
                    <a:pt x="1563110" y="2108130"/>
                  </a:lnTo>
                  <a:lnTo>
                    <a:pt x="612074" y="1590750"/>
                  </a:lnTo>
                  <a:lnTo>
                    <a:pt x="213501" y="1372786"/>
                  </a:lnTo>
                  <a:lnTo>
                    <a:pt x="72666" y="1295771"/>
                  </a:lnTo>
                  <a:lnTo>
                    <a:pt x="0" y="1256134"/>
                  </a:lnTo>
                  <a:lnTo>
                    <a:pt x="72431" y="615305"/>
                  </a:lnTo>
                  <a:lnTo>
                    <a:pt x="70448" y="614233"/>
                  </a:lnTo>
                  <a:lnTo>
                    <a:pt x="72655" y="613318"/>
                  </a:lnTo>
                  <a:cubicBezTo>
                    <a:pt x="72659" y="613287"/>
                    <a:pt x="72662" y="613255"/>
                    <a:pt x="72666" y="613224"/>
                  </a:cubicBezTo>
                  <a:lnTo>
                    <a:pt x="72759" y="613275"/>
                  </a:lnTo>
                  <a:lnTo>
                    <a:pt x="521833" y="427089"/>
                  </a:lnTo>
                  <a:lnTo>
                    <a:pt x="717773" y="649479"/>
                  </a:lnTo>
                  <a:lnTo>
                    <a:pt x="691280" y="660459"/>
                  </a:lnTo>
                  <a:lnTo>
                    <a:pt x="724291" y="680319"/>
                  </a:lnTo>
                  <a:lnTo>
                    <a:pt x="865260" y="755150"/>
                  </a:lnTo>
                  <a:lnTo>
                    <a:pt x="1263658" y="973134"/>
                  </a:lnTo>
                  <a:lnTo>
                    <a:pt x="1265795" y="974234"/>
                  </a:lnTo>
                  <a:lnTo>
                    <a:pt x="1536224" y="716997"/>
                  </a:lnTo>
                  <a:lnTo>
                    <a:pt x="1278636" y="421964"/>
                  </a:lnTo>
                  <a:lnTo>
                    <a:pt x="1276975" y="420514"/>
                  </a:lnTo>
                  <a:lnTo>
                    <a:pt x="1081035" y="198124"/>
                  </a:lnTo>
                  <a:lnTo>
                    <a:pt x="1131614" y="178332"/>
                  </a:lnTo>
                  <a:lnTo>
                    <a:pt x="156755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565C945-78D4-4BFA-AC6B-8ABB923639D3}"/>
                </a:ext>
              </a:extLst>
            </p:cNvPr>
            <p:cNvSpPr/>
            <p:nvPr/>
          </p:nvSpPr>
          <p:spPr>
            <a:xfrm>
              <a:off x="3298193" y="2838315"/>
              <a:ext cx="2374312" cy="2316103"/>
            </a:xfrm>
            <a:custGeom>
              <a:avLst/>
              <a:gdLst>
                <a:gd name="connsiteX0" fmla="*/ 1631175 w 3165749"/>
                <a:gd name="connsiteY0" fmla="*/ 737183 h 3088137"/>
                <a:gd name="connsiteX1" fmla="*/ 1556366 w 3165749"/>
                <a:gd name="connsiteY1" fmla="*/ 809739 h 3088137"/>
                <a:gd name="connsiteX2" fmla="*/ 1485869 w 3165749"/>
                <a:gd name="connsiteY2" fmla="*/ 877970 h 3088137"/>
                <a:gd name="connsiteX3" fmla="*/ 1322973 w 3165749"/>
                <a:gd name="connsiteY3" fmla="*/ 1029946 h 3088137"/>
                <a:gd name="connsiteX4" fmla="*/ 895884 w 3165749"/>
                <a:gd name="connsiteY4" fmla="*/ 1435031 h 3088137"/>
                <a:gd name="connsiteX5" fmla="*/ 810056 w 3165749"/>
                <a:gd name="connsiteY5" fmla="*/ 1516440 h 3088137"/>
                <a:gd name="connsiteX6" fmla="*/ 851806 w 3165749"/>
                <a:gd name="connsiteY6" fmla="*/ 1564949 h 3088137"/>
                <a:gd name="connsiteX7" fmla="*/ 1425496 w 3165749"/>
                <a:gd name="connsiteY7" fmla="*/ 2216298 h 3088137"/>
                <a:gd name="connsiteX8" fmla="*/ 1542841 w 3165749"/>
                <a:gd name="connsiteY8" fmla="*/ 2350247 h 3088137"/>
                <a:gd name="connsiteX9" fmla="*/ 1698544 w 3165749"/>
                <a:gd name="connsiteY9" fmla="*/ 2201029 h 3088137"/>
                <a:gd name="connsiteX10" fmla="*/ 1708560 w 3165749"/>
                <a:gd name="connsiteY10" fmla="*/ 2206507 h 3088137"/>
                <a:gd name="connsiteX11" fmla="*/ 2358579 w 3165749"/>
                <a:gd name="connsiteY11" fmla="*/ 1587167 h 3088137"/>
                <a:gd name="connsiteX12" fmla="*/ 2353091 w 3165749"/>
                <a:gd name="connsiteY12" fmla="*/ 1584252 h 3088137"/>
                <a:gd name="connsiteX13" fmla="*/ 2364094 w 3165749"/>
                <a:gd name="connsiteY13" fmla="*/ 1573256 h 3088137"/>
                <a:gd name="connsiteX14" fmla="*/ 2346463 w 3165749"/>
                <a:gd name="connsiteY14" fmla="*/ 1553435 h 3088137"/>
                <a:gd name="connsiteX15" fmla="*/ 2150532 w 3165749"/>
                <a:gd name="connsiteY15" fmla="*/ 1331067 h 3088137"/>
                <a:gd name="connsiteX16" fmla="*/ 1554308 w 3165749"/>
                <a:gd name="connsiteY16" fmla="*/ 0 h 3088137"/>
                <a:gd name="connsiteX17" fmla="*/ 1754699 w 3165749"/>
                <a:gd name="connsiteY17" fmla="*/ 19816 h 3088137"/>
                <a:gd name="connsiteX18" fmla="*/ 1763339 w 3165749"/>
                <a:gd name="connsiteY18" fmla="*/ 19386 h 3088137"/>
                <a:gd name="connsiteX19" fmla="*/ 2712242 w 3165749"/>
                <a:gd name="connsiteY19" fmla="*/ 1104813 h 3088137"/>
                <a:gd name="connsiteX20" fmla="*/ 2908127 w 3165749"/>
                <a:gd name="connsiteY20" fmla="*/ 1327170 h 3088137"/>
                <a:gd name="connsiteX21" fmla="*/ 3165749 w 3165749"/>
                <a:gd name="connsiteY21" fmla="*/ 1622151 h 3088137"/>
                <a:gd name="connsiteX22" fmla="*/ 2894986 w 3165749"/>
                <a:gd name="connsiteY22" fmla="*/ 1879745 h 3088137"/>
                <a:gd name="connsiteX23" fmla="*/ 2496507 w 3165749"/>
                <a:gd name="connsiteY23" fmla="*/ 1661780 h 3088137"/>
                <a:gd name="connsiteX24" fmla="*/ 2494007 w 3165749"/>
                <a:gd name="connsiteY24" fmla="*/ 1659098 h 3088137"/>
                <a:gd name="connsiteX25" fmla="*/ 2485050 w 3165749"/>
                <a:gd name="connsiteY25" fmla="*/ 1654341 h 3088137"/>
                <a:gd name="connsiteX26" fmla="*/ 1822194 w 3165749"/>
                <a:gd name="connsiteY26" fmla="*/ 2268650 h 3088137"/>
                <a:gd name="connsiteX27" fmla="*/ 1839451 w 3165749"/>
                <a:gd name="connsiteY27" fmla="*/ 2278087 h 3088137"/>
                <a:gd name="connsiteX28" fmla="*/ 1843797 w 3165749"/>
                <a:gd name="connsiteY28" fmla="*/ 2275753 h 3088137"/>
                <a:gd name="connsiteX29" fmla="*/ 2242275 w 3165749"/>
                <a:gd name="connsiteY29" fmla="*/ 2493713 h 3088137"/>
                <a:gd name="connsiteX30" fmla="*/ 1694068 w 3165749"/>
                <a:gd name="connsiteY30" fmla="*/ 3011084 h 3088137"/>
                <a:gd name="connsiteX31" fmla="*/ 1612611 w 3165749"/>
                <a:gd name="connsiteY31" fmla="*/ 3088137 h 3088137"/>
                <a:gd name="connsiteX32" fmla="*/ 1610785 w 3165749"/>
                <a:gd name="connsiteY32" fmla="*/ 3086043 h 3088137"/>
                <a:gd name="connsiteX33" fmla="*/ 1412339 w 3165749"/>
                <a:gd name="connsiteY33" fmla="*/ 3066417 h 3088137"/>
                <a:gd name="connsiteX34" fmla="*/ 1216395 w 3165749"/>
                <a:gd name="connsiteY34" fmla="*/ 2839651 h 3088137"/>
                <a:gd name="connsiteX35" fmla="*/ 629709 w 3165749"/>
                <a:gd name="connsiteY35" fmla="*/ 2190637 h 3088137"/>
                <a:gd name="connsiteX36" fmla="*/ 66088 w 3165749"/>
                <a:gd name="connsiteY36" fmla="*/ 1545549 h 3088137"/>
                <a:gd name="connsiteX37" fmla="*/ 0 w 3165749"/>
                <a:gd name="connsiteY37" fmla="*/ 1470655 h 3088137"/>
                <a:gd name="connsiteX38" fmla="*/ 407290 w 3165749"/>
                <a:gd name="connsiteY38" fmla="*/ 1085411 h 3088137"/>
                <a:gd name="connsiteX39" fmla="*/ 779407 w 3165749"/>
                <a:gd name="connsiteY39" fmla="*/ 735328 h 3088137"/>
                <a:gd name="connsiteX0" fmla="*/ 1631175 w 3165749"/>
                <a:gd name="connsiteY0" fmla="*/ 737183 h 3088137"/>
                <a:gd name="connsiteX1" fmla="*/ 1556366 w 3165749"/>
                <a:gd name="connsiteY1" fmla="*/ 809739 h 3088137"/>
                <a:gd name="connsiteX2" fmla="*/ 1485869 w 3165749"/>
                <a:gd name="connsiteY2" fmla="*/ 877970 h 3088137"/>
                <a:gd name="connsiteX3" fmla="*/ 1322973 w 3165749"/>
                <a:gd name="connsiteY3" fmla="*/ 1029946 h 3088137"/>
                <a:gd name="connsiteX4" fmla="*/ 895884 w 3165749"/>
                <a:gd name="connsiteY4" fmla="*/ 1435031 h 3088137"/>
                <a:gd name="connsiteX5" fmla="*/ 810056 w 3165749"/>
                <a:gd name="connsiteY5" fmla="*/ 1516440 h 3088137"/>
                <a:gd name="connsiteX6" fmla="*/ 851806 w 3165749"/>
                <a:gd name="connsiteY6" fmla="*/ 1564949 h 3088137"/>
                <a:gd name="connsiteX7" fmla="*/ 1425496 w 3165749"/>
                <a:gd name="connsiteY7" fmla="*/ 2216298 h 3088137"/>
                <a:gd name="connsiteX8" fmla="*/ 1542841 w 3165749"/>
                <a:gd name="connsiteY8" fmla="*/ 2350247 h 3088137"/>
                <a:gd name="connsiteX9" fmla="*/ 1698544 w 3165749"/>
                <a:gd name="connsiteY9" fmla="*/ 2201029 h 3088137"/>
                <a:gd name="connsiteX10" fmla="*/ 2358579 w 3165749"/>
                <a:gd name="connsiteY10" fmla="*/ 1587167 h 3088137"/>
                <a:gd name="connsiteX11" fmla="*/ 2353091 w 3165749"/>
                <a:gd name="connsiteY11" fmla="*/ 1584252 h 3088137"/>
                <a:gd name="connsiteX12" fmla="*/ 2364094 w 3165749"/>
                <a:gd name="connsiteY12" fmla="*/ 1573256 h 3088137"/>
                <a:gd name="connsiteX13" fmla="*/ 2346463 w 3165749"/>
                <a:gd name="connsiteY13" fmla="*/ 1553435 h 3088137"/>
                <a:gd name="connsiteX14" fmla="*/ 2150532 w 3165749"/>
                <a:gd name="connsiteY14" fmla="*/ 1331067 h 3088137"/>
                <a:gd name="connsiteX15" fmla="*/ 1631175 w 3165749"/>
                <a:gd name="connsiteY15" fmla="*/ 737183 h 3088137"/>
                <a:gd name="connsiteX16" fmla="*/ 1554308 w 3165749"/>
                <a:gd name="connsiteY16" fmla="*/ 0 h 3088137"/>
                <a:gd name="connsiteX17" fmla="*/ 1754699 w 3165749"/>
                <a:gd name="connsiteY17" fmla="*/ 19816 h 3088137"/>
                <a:gd name="connsiteX18" fmla="*/ 1763339 w 3165749"/>
                <a:gd name="connsiteY18" fmla="*/ 19386 h 3088137"/>
                <a:gd name="connsiteX19" fmla="*/ 2712242 w 3165749"/>
                <a:gd name="connsiteY19" fmla="*/ 1104813 h 3088137"/>
                <a:gd name="connsiteX20" fmla="*/ 2908127 w 3165749"/>
                <a:gd name="connsiteY20" fmla="*/ 1327170 h 3088137"/>
                <a:gd name="connsiteX21" fmla="*/ 3165749 w 3165749"/>
                <a:gd name="connsiteY21" fmla="*/ 1622151 h 3088137"/>
                <a:gd name="connsiteX22" fmla="*/ 2894986 w 3165749"/>
                <a:gd name="connsiteY22" fmla="*/ 1879745 h 3088137"/>
                <a:gd name="connsiteX23" fmla="*/ 2496507 w 3165749"/>
                <a:gd name="connsiteY23" fmla="*/ 1661780 h 3088137"/>
                <a:gd name="connsiteX24" fmla="*/ 2494007 w 3165749"/>
                <a:gd name="connsiteY24" fmla="*/ 1659098 h 3088137"/>
                <a:gd name="connsiteX25" fmla="*/ 2485050 w 3165749"/>
                <a:gd name="connsiteY25" fmla="*/ 1654341 h 3088137"/>
                <a:gd name="connsiteX26" fmla="*/ 1822194 w 3165749"/>
                <a:gd name="connsiteY26" fmla="*/ 2268650 h 3088137"/>
                <a:gd name="connsiteX27" fmla="*/ 1839451 w 3165749"/>
                <a:gd name="connsiteY27" fmla="*/ 2278087 h 3088137"/>
                <a:gd name="connsiteX28" fmla="*/ 1843797 w 3165749"/>
                <a:gd name="connsiteY28" fmla="*/ 2275753 h 3088137"/>
                <a:gd name="connsiteX29" fmla="*/ 2242275 w 3165749"/>
                <a:gd name="connsiteY29" fmla="*/ 2493713 h 3088137"/>
                <a:gd name="connsiteX30" fmla="*/ 1694068 w 3165749"/>
                <a:gd name="connsiteY30" fmla="*/ 3011084 h 3088137"/>
                <a:gd name="connsiteX31" fmla="*/ 1612611 w 3165749"/>
                <a:gd name="connsiteY31" fmla="*/ 3088137 h 3088137"/>
                <a:gd name="connsiteX32" fmla="*/ 1610785 w 3165749"/>
                <a:gd name="connsiteY32" fmla="*/ 3086043 h 3088137"/>
                <a:gd name="connsiteX33" fmla="*/ 1412339 w 3165749"/>
                <a:gd name="connsiteY33" fmla="*/ 3066417 h 3088137"/>
                <a:gd name="connsiteX34" fmla="*/ 1216395 w 3165749"/>
                <a:gd name="connsiteY34" fmla="*/ 2839651 h 3088137"/>
                <a:gd name="connsiteX35" fmla="*/ 629709 w 3165749"/>
                <a:gd name="connsiteY35" fmla="*/ 2190637 h 3088137"/>
                <a:gd name="connsiteX36" fmla="*/ 66088 w 3165749"/>
                <a:gd name="connsiteY36" fmla="*/ 1545549 h 3088137"/>
                <a:gd name="connsiteX37" fmla="*/ 0 w 3165749"/>
                <a:gd name="connsiteY37" fmla="*/ 1470655 h 3088137"/>
                <a:gd name="connsiteX38" fmla="*/ 407290 w 3165749"/>
                <a:gd name="connsiteY38" fmla="*/ 1085411 h 3088137"/>
                <a:gd name="connsiteX39" fmla="*/ 779407 w 3165749"/>
                <a:gd name="connsiteY39" fmla="*/ 735328 h 3088137"/>
                <a:gd name="connsiteX40" fmla="*/ 1554308 w 3165749"/>
                <a:gd name="connsiteY40" fmla="*/ 0 h 3088137"/>
                <a:gd name="connsiteX0" fmla="*/ 1631175 w 3165749"/>
                <a:gd name="connsiteY0" fmla="*/ 737183 h 3088137"/>
                <a:gd name="connsiteX1" fmla="*/ 1556366 w 3165749"/>
                <a:gd name="connsiteY1" fmla="*/ 809739 h 3088137"/>
                <a:gd name="connsiteX2" fmla="*/ 1485869 w 3165749"/>
                <a:gd name="connsiteY2" fmla="*/ 877970 h 3088137"/>
                <a:gd name="connsiteX3" fmla="*/ 1322973 w 3165749"/>
                <a:gd name="connsiteY3" fmla="*/ 1029946 h 3088137"/>
                <a:gd name="connsiteX4" fmla="*/ 895884 w 3165749"/>
                <a:gd name="connsiteY4" fmla="*/ 1435031 h 3088137"/>
                <a:gd name="connsiteX5" fmla="*/ 810056 w 3165749"/>
                <a:gd name="connsiteY5" fmla="*/ 1516440 h 3088137"/>
                <a:gd name="connsiteX6" fmla="*/ 851806 w 3165749"/>
                <a:gd name="connsiteY6" fmla="*/ 1564949 h 3088137"/>
                <a:gd name="connsiteX7" fmla="*/ 1425496 w 3165749"/>
                <a:gd name="connsiteY7" fmla="*/ 2216298 h 3088137"/>
                <a:gd name="connsiteX8" fmla="*/ 1542841 w 3165749"/>
                <a:gd name="connsiteY8" fmla="*/ 2350247 h 3088137"/>
                <a:gd name="connsiteX9" fmla="*/ 1698544 w 3165749"/>
                <a:gd name="connsiteY9" fmla="*/ 2201029 h 3088137"/>
                <a:gd name="connsiteX10" fmla="*/ 2358579 w 3165749"/>
                <a:gd name="connsiteY10" fmla="*/ 1587167 h 3088137"/>
                <a:gd name="connsiteX11" fmla="*/ 2353091 w 3165749"/>
                <a:gd name="connsiteY11" fmla="*/ 1584252 h 3088137"/>
                <a:gd name="connsiteX12" fmla="*/ 2364094 w 3165749"/>
                <a:gd name="connsiteY12" fmla="*/ 1573256 h 3088137"/>
                <a:gd name="connsiteX13" fmla="*/ 2346463 w 3165749"/>
                <a:gd name="connsiteY13" fmla="*/ 1553435 h 3088137"/>
                <a:gd name="connsiteX14" fmla="*/ 2150532 w 3165749"/>
                <a:gd name="connsiteY14" fmla="*/ 1331067 h 3088137"/>
                <a:gd name="connsiteX15" fmla="*/ 1631175 w 3165749"/>
                <a:gd name="connsiteY15" fmla="*/ 737183 h 3088137"/>
                <a:gd name="connsiteX16" fmla="*/ 1554308 w 3165749"/>
                <a:gd name="connsiteY16" fmla="*/ 0 h 3088137"/>
                <a:gd name="connsiteX17" fmla="*/ 1754699 w 3165749"/>
                <a:gd name="connsiteY17" fmla="*/ 19816 h 3088137"/>
                <a:gd name="connsiteX18" fmla="*/ 1763339 w 3165749"/>
                <a:gd name="connsiteY18" fmla="*/ 19386 h 3088137"/>
                <a:gd name="connsiteX19" fmla="*/ 2712242 w 3165749"/>
                <a:gd name="connsiteY19" fmla="*/ 1104813 h 3088137"/>
                <a:gd name="connsiteX20" fmla="*/ 2908127 w 3165749"/>
                <a:gd name="connsiteY20" fmla="*/ 1327170 h 3088137"/>
                <a:gd name="connsiteX21" fmla="*/ 3165749 w 3165749"/>
                <a:gd name="connsiteY21" fmla="*/ 1622151 h 3088137"/>
                <a:gd name="connsiteX22" fmla="*/ 2894986 w 3165749"/>
                <a:gd name="connsiteY22" fmla="*/ 1879745 h 3088137"/>
                <a:gd name="connsiteX23" fmla="*/ 2496507 w 3165749"/>
                <a:gd name="connsiteY23" fmla="*/ 1661780 h 3088137"/>
                <a:gd name="connsiteX24" fmla="*/ 2494007 w 3165749"/>
                <a:gd name="connsiteY24" fmla="*/ 1659098 h 3088137"/>
                <a:gd name="connsiteX25" fmla="*/ 2485050 w 3165749"/>
                <a:gd name="connsiteY25" fmla="*/ 1654341 h 3088137"/>
                <a:gd name="connsiteX26" fmla="*/ 1839451 w 3165749"/>
                <a:gd name="connsiteY26" fmla="*/ 2278087 h 3088137"/>
                <a:gd name="connsiteX27" fmla="*/ 1843797 w 3165749"/>
                <a:gd name="connsiteY27" fmla="*/ 2275753 h 3088137"/>
                <a:gd name="connsiteX28" fmla="*/ 2242275 w 3165749"/>
                <a:gd name="connsiteY28" fmla="*/ 2493713 h 3088137"/>
                <a:gd name="connsiteX29" fmla="*/ 1694068 w 3165749"/>
                <a:gd name="connsiteY29" fmla="*/ 3011084 h 3088137"/>
                <a:gd name="connsiteX30" fmla="*/ 1612611 w 3165749"/>
                <a:gd name="connsiteY30" fmla="*/ 3088137 h 3088137"/>
                <a:gd name="connsiteX31" fmla="*/ 1610785 w 3165749"/>
                <a:gd name="connsiteY31" fmla="*/ 3086043 h 3088137"/>
                <a:gd name="connsiteX32" fmla="*/ 1412339 w 3165749"/>
                <a:gd name="connsiteY32" fmla="*/ 3066417 h 3088137"/>
                <a:gd name="connsiteX33" fmla="*/ 1216395 w 3165749"/>
                <a:gd name="connsiteY33" fmla="*/ 2839651 h 3088137"/>
                <a:gd name="connsiteX34" fmla="*/ 629709 w 3165749"/>
                <a:gd name="connsiteY34" fmla="*/ 2190637 h 3088137"/>
                <a:gd name="connsiteX35" fmla="*/ 66088 w 3165749"/>
                <a:gd name="connsiteY35" fmla="*/ 1545549 h 3088137"/>
                <a:gd name="connsiteX36" fmla="*/ 0 w 3165749"/>
                <a:gd name="connsiteY36" fmla="*/ 1470655 h 3088137"/>
                <a:gd name="connsiteX37" fmla="*/ 407290 w 3165749"/>
                <a:gd name="connsiteY37" fmla="*/ 1085411 h 3088137"/>
                <a:gd name="connsiteX38" fmla="*/ 779407 w 3165749"/>
                <a:gd name="connsiteY38" fmla="*/ 735328 h 3088137"/>
                <a:gd name="connsiteX39" fmla="*/ 1554308 w 3165749"/>
                <a:gd name="connsiteY39" fmla="*/ 0 h 3088137"/>
                <a:gd name="connsiteX0" fmla="*/ 1631175 w 3165749"/>
                <a:gd name="connsiteY0" fmla="*/ 737183 h 3088137"/>
                <a:gd name="connsiteX1" fmla="*/ 1556366 w 3165749"/>
                <a:gd name="connsiteY1" fmla="*/ 809739 h 3088137"/>
                <a:gd name="connsiteX2" fmla="*/ 1485869 w 3165749"/>
                <a:gd name="connsiteY2" fmla="*/ 877970 h 3088137"/>
                <a:gd name="connsiteX3" fmla="*/ 1322973 w 3165749"/>
                <a:gd name="connsiteY3" fmla="*/ 1029946 h 3088137"/>
                <a:gd name="connsiteX4" fmla="*/ 895884 w 3165749"/>
                <a:gd name="connsiteY4" fmla="*/ 1435031 h 3088137"/>
                <a:gd name="connsiteX5" fmla="*/ 810056 w 3165749"/>
                <a:gd name="connsiteY5" fmla="*/ 1516440 h 3088137"/>
                <a:gd name="connsiteX6" fmla="*/ 851806 w 3165749"/>
                <a:gd name="connsiteY6" fmla="*/ 1564949 h 3088137"/>
                <a:gd name="connsiteX7" fmla="*/ 1425496 w 3165749"/>
                <a:gd name="connsiteY7" fmla="*/ 2216298 h 3088137"/>
                <a:gd name="connsiteX8" fmla="*/ 1542841 w 3165749"/>
                <a:gd name="connsiteY8" fmla="*/ 2350247 h 3088137"/>
                <a:gd name="connsiteX9" fmla="*/ 1698544 w 3165749"/>
                <a:gd name="connsiteY9" fmla="*/ 2201029 h 3088137"/>
                <a:gd name="connsiteX10" fmla="*/ 2358579 w 3165749"/>
                <a:gd name="connsiteY10" fmla="*/ 1587167 h 3088137"/>
                <a:gd name="connsiteX11" fmla="*/ 2353091 w 3165749"/>
                <a:gd name="connsiteY11" fmla="*/ 1584252 h 3088137"/>
                <a:gd name="connsiteX12" fmla="*/ 2364094 w 3165749"/>
                <a:gd name="connsiteY12" fmla="*/ 1573256 h 3088137"/>
                <a:gd name="connsiteX13" fmla="*/ 2346463 w 3165749"/>
                <a:gd name="connsiteY13" fmla="*/ 1553435 h 3088137"/>
                <a:gd name="connsiteX14" fmla="*/ 2150532 w 3165749"/>
                <a:gd name="connsiteY14" fmla="*/ 1331067 h 3088137"/>
                <a:gd name="connsiteX15" fmla="*/ 1631175 w 3165749"/>
                <a:gd name="connsiteY15" fmla="*/ 737183 h 3088137"/>
                <a:gd name="connsiteX16" fmla="*/ 1554308 w 3165749"/>
                <a:gd name="connsiteY16" fmla="*/ 0 h 3088137"/>
                <a:gd name="connsiteX17" fmla="*/ 1754699 w 3165749"/>
                <a:gd name="connsiteY17" fmla="*/ 19816 h 3088137"/>
                <a:gd name="connsiteX18" fmla="*/ 1763339 w 3165749"/>
                <a:gd name="connsiteY18" fmla="*/ 19386 h 3088137"/>
                <a:gd name="connsiteX19" fmla="*/ 2712242 w 3165749"/>
                <a:gd name="connsiteY19" fmla="*/ 1104813 h 3088137"/>
                <a:gd name="connsiteX20" fmla="*/ 2908127 w 3165749"/>
                <a:gd name="connsiteY20" fmla="*/ 1327170 h 3088137"/>
                <a:gd name="connsiteX21" fmla="*/ 3165749 w 3165749"/>
                <a:gd name="connsiteY21" fmla="*/ 1622151 h 3088137"/>
                <a:gd name="connsiteX22" fmla="*/ 2894986 w 3165749"/>
                <a:gd name="connsiteY22" fmla="*/ 1879745 h 3088137"/>
                <a:gd name="connsiteX23" fmla="*/ 2496507 w 3165749"/>
                <a:gd name="connsiteY23" fmla="*/ 1661780 h 3088137"/>
                <a:gd name="connsiteX24" fmla="*/ 2494007 w 3165749"/>
                <a:gd name="connsiteY24" fmla="*/ 1659098 h 3088137"/>
                <a:gd name="connsiteX25" fmla="*/ 1839451 w 3165749"/>
                <a:gd name="connsiteY25" fmla="*/ 2278087 h 3088137"/>
                <a:gd name="connsiteX26" fmla="*/ 1843797 w 3165749"/>
                <a:gd name="connsiteY26" fmla="*/ 2275753 h 3088137"/>
                <a:gd name="connsiteX27" fmla="*/ 2242275 w 3165749"/>
                <a:gd name="connsiteY27" fmla="*/ 2493713 h 3088137"/>
                <a:gd name="connsiteX28" fmla="*/ 1694068 w 3165749"/>
                <a:gd name="connsiteY28" fmla="*/ 3011084 h 3088137"/>
                <a:gd name="connsiteX29" fmla="*/ 1612611 w 3165749"/>
                <a:gd name="connsiteY29" fmla="*/ 3088137 h 3088137"/>
                <a:gd name="connsiteX30" fmla="*/ 1610785 w 3165749"/>
                <a:gd name="connsiteY30" fmla="*/ 3086043 h 3088137"/>
                <a:gd name="connsiteX31" fmla="*/ 1412339 w 3165749"/>
                <a:gd name="connsiteY31" fmla="*/ 3066417 h 3088137"/>
                <a:gd name="connsiteX32" fmla="*/ 1216395 w 3165749"/>
                <a:gd name="connsiteY32" fmla="*/ 2839651 h 3088137"/>
                <a:gd name="connsiteX33" fmla="*/ 629709 w 3165749"/>
                <a:gd name="connsiteY33" fmla="*/ 2190637 h 3088137"/>
                <a:gd name="connsiteX34" fmla="*/ 66088 w 3165749"/>
                <a:gd name="connsiteY34" fmla="*/ 1545549 h 3088137"/>
                <a:gd name="connsiteX35" fmla="*/ 0 w 3165749"/>
                <a:gd name="connsiteY35" fmla="*/ 1470655 h 3088137"/>
                <a:gd name="connsiteX36" fmla="*/ 407290 w 3165749"/>
                <a:gd name="connsiteY36" fmla="*/ 1085411 h 3088137"/>
                <a:gd name="connsiteX37" fmla="*/ 779407 w 3165749"/>
                <a:gd name="connsiteY37" fmla="*/ 735328 h 3088137"/>
                <a:gd name="connsiteX38" fmla="*/ 1554308 w 3165749"/>
                <a:gd name="connsiteY38" fmla="*/ 0 h 3088137"/>
                <a:gd name="connsiteX0" fmla="*/ 1631175 w 3165749"/>
                <a:gd name="connsiteY0" fmla="*/ 737183 h 3088137"/>
                <a:gd name="connsiteX1" fmla="*/ 1556366 w 3165749"/>
                <a:gd name="connsiteY1" fmla="*/ 809739 h 3088137"/>
                <a:gd name="connsiteX2" fmla="*/ 1485869 w 3165749"/>
                <a:gd name="connsiteY2" fmla="*/ 877970 h 3088137"/>
                <a:gd name="connsiteX3" fmla="*/ 1322973 w 3165749"/>
                <a:gd name="connsiteY3" fmla="*/ 1029946 h 3088137"/>
                <a:gd name="connsiteX4" fmla="*/ 895884 w 3165749"/>
                <a:gd name="connsiteY4" fmla="*/ 1435031 h 3088137"/>
                <a:gd name="connsiteX5" fmla="*/ 810056 w 3165749"/>
                <a:gd name="connsiteY5" fmla="*/ 1516440 h 3088137"/>
                <a:gd name="connsiteX6" fmla="*/ 851806 w 3165749"/>
                <a:gd name="connsiteY6" fmla="*/ 1564949 h 3088137"/>
                <a:gd name="connsiteX7" fmla="*/ 1425496 w 3165749"/>
                <a:gd name="connsiteY7" fmla="*/ 2216298 h 3088137"/>
                <a:gd name="connsiteX8" fmla="*/ 1542841 w 3165749"/>
                <a:gd name="connsiteY8" fmla="*/ 2350247 h 3088137"/>
                <a:gd name="connsiteX9" fmla="*/ 1698544 w 3165749"/>
                <a:gd name="connsiteY9" fmla="*/ 2201029 h 3088137"/>
                <a:gd name="connsiteX10" fmla="*/ 2358579 w 3165749"/>
                <a:gd name="connsiteY10" fmla="*/ 1587167 h 3088137"/>
                <a:gd name="connsiteX11" fmla="*/ 2353091 w 3165749"/>
                <a:gd name="connsiteY11" fmla="*/ 1584252 h 3088137"/>
                <a:gd name="connsiteX12" fmla="*/ 2364094 w 3165749"/>
                <a:gd name="connsiteY12" fmla="*/ 1573256 h 3088137"/>
                <a:gd name="connsiteX13" fmla="*/ 2346463 w 3165749"/>
                <a:gd name="connsiteY13" fmla="*/ 1553435 h 3088137"/>
                <a:gd name="connsiteX14" fmla="*/ 2150532 w 3165749"/>
                <a:gd name="connsiteY14" fmla="*/ 1331067 h 3088137"/>
                <a:gd name="connsiteX15" fmla="*/ 1631175 w 3165749"/>
                <a:gd name="connsiteY15" fmla="*/ 737183 h 3088137"/>
                <a:gd name="connsiteX16" fmla="*/ 1554308 w 3165749"/>
                <a:gd name="connsiteY16" fmla="*/ 0 h 3088137"/>
                <a:gd name="connsiteX17" fmla="*/ 1754699 w 3165749"/>
                <a:gd name="connsiteY17" fmla="*/ 19816 h 3088137"/>
                <a:gd name="connsiteX18" fmla="*/ 1763339 w 3165749"/>
                <a:gd name="connsiteY18" fmla="*/ 19386 h 3088137"/>
                <a:gd name="connsiteX19" fmla="*/ 2712242 w 3165749"/>
                <a:gd name="connsiteY19" fmla="*/ 1104813 h 3088137"/>
                <a:gd name="connsiteX20" fmla="*/ 2908127 w 3165749"/>
                <a:gd name="connsiteY20" fmla="*/ 1327170 h 3088137"/>
                <a:gd name="connsiteX21" fmla="*/ 3165749 w 3165749"/>
                <a:gd name="connsiteY21" fmla="*/ 1622151 h 3088137"/>
                <a:gd name="connsiteX22" fmla="*/ 2894986 w 3165749"/>
                <a:gd name="connsiteY22" fmla="*/ 1879745 h 3088137"/>
                <a:gd name="connsiteX23" fmla="*/ 2496507 w 3165749"/>
                <a:gd name="connsiteY23" fmla="*/ 1661780 h 3088137"/>
                <a:gd name="connsiteX24" fmla="*/ 2494007 w 3165749"/>
                <a:gd name="connsiteY24" fmla="*/ 1659098 h 3088137"/>
                <a:gd name="connsiteX25" fmla="*/ 1839451 w 3165749"/>
                <a:gd name="connsiteY25" fmla="*/ 2278087 h 3088137"/>
                <a:gd name="connsiteX26" fmla="*/ 2242275 w 3165749"/>
                <a:gd name="connsiteY26" fmla="*/ 2493713 h 3088137"/>
                <a:gd name="connsiteX27" fmla="*/ 1694068 w 3165749"/>
                <a:gd name="connsiteY27" fmla="*/ 3011084 h 3088137"/>
                <a:gd name="connsiteX28" fmla="*/ 1612611 w 3165749"/>
                <a:gd name="connsiteY28" fmla="*/ 3088137 h 3088137"/>
                <a:gd name="connsiteX29" fmla="*/ 1610785 w 3165749"/>
                <a:gd name="connsiteY29" fmla="*/ 3086043 h 3088137"/>
                <a:gd name="connsiteX30" fmla="*/ 1412339 w 3165749"/>
                <a:gd name="connsiteY30" fmla="*/ 3066417 h 3088137"/>
                <a:gd name="connsiteX31" fmla="*/ 1216395 w 3165749"/>
                <a:gd name="connsiteY31" fmla="*/ 2839651 h 3088137"/>
                <a:gd name="connsiteX32" fmla="*/ 629709 w 3165749"/>
                <a:gd name="connsiteY32" fmla="*/ 2190637 h 3088137"/>
                <a:gd name="connsiteX33" fmla="*/ 66088 w 3165749"/>
                <a:gd name="connsiteY33" fmla="*/ 1545549 h 3088137"/>
                <a:gd name="connsiteX34" fmla="*/ 0 w 3165749"/>
                <a:gd name="connsiteY34" fmla="*/ 1470655 h 3088137"/>
                <a:gd name="connsiteX35" fmla="*/ 407290 w 3165749"/>
                <a:gd name="connsiteY35" fmla="*/ 1085411 h 3088137"/>
                <a:gd name="connsiteX36" fmla="*/ 779407 w 3165749"/>
                <a:gd name="connsiteY36" fmla="*/ 735328 h 3088137"/>
                <a:gd name="connsiteX37" fmla="*/ 1554308 w 3165749"/>
                <a:gd name="connsiteY37" fmla="*/ 0 h 3088137"/>
                <a:gd name="connsiteX0" fmla="*/ 1631175 w 3165749"/>
                <a:gd name="connsiteY0" fmla="*/ 737183 h 3088137"/>
                <a:gd name="connsiteX1" fmla="*/ 1556366 w 3165749"/>
                <a:gd name="connsiteY1" fmla="*/ 809739 h 3088137"/>
                <a:gd name="connsiteX2" fmla="*/ 1485869 w 3165749"/>
                <a:gd name="connsiteY2" fmla="*/ 877970 h 3088137"/>
                <a:gd name="connsiteX3" fmla="*/ 1322973 w 3165749"/>
                <a:gd name="connsiteY3" fmla="*/ 1029946 h 3088137"/>
                <a:gd name="connsiteX4" fmla="*/ 895884 w 3165749"/>
                <a:gd name="connsiteY4" fmla="*/ 1435031 h 3088137"/>
                <a:gd name="connsiteX5" fmla="*/ 810056 w 3165749"/>
                <a:gd name="connsiteY5" fmla="*/ 1516440 h 3088137"/>
                <a:gd name="connsiteX6" fmla="*/ 851806 w 3165749"/>
                <a:gd name="connsiteY6" fmla="*/ 1564949 h 3088137"/>
                <a:gd name="connsiteX7" fmla="*/ 1425496 w 3165749"/>
                <a:gd name="connsiteY7" fmla="*/ 2216298 h 3088137"/>
                <a:gd name="connsiteX8" fmla="*/ 1542841 w 3165749"/>
                <a:gd name="connsiteY8" fmla="*/ 2350247 h 3088137"/>
                <a:gd name="connsiteX9" fmla="*/ 1698544 w 3165749"/>
                <a:gd name="connsiteY9" fmla="*/ 2201029 h 3088137"/>
                <a:gd name="connsiteX10" fmla="*/ 2358579 w 3165749"/>
                <a:gd name="connsiteY10" fmla="*/ 1587167 h 3088137"/>
                <a:gd name="connsiteX11" fmla="*/ 2353091 w 3165749"/>
                <a:gd name="connsiteY11" fmla="*/ 1584252 h 3088137"/>
                <a:gd name="connsiteX12" fmla="*/ 2364094 w 3165749"/>
                <a:gd name="connsiteY12" fmla="*/ 1573256 h 3088137"/>
                <a:gd name="connsiteX13" fmla="*/ 2346463 w 3165749"/>
                <a:gd name="connsiteY13" fmla="*/ 1553435 h 3088137"/>
                <a:gd name="connsiteX14" fmla="*/ 2150532 w 3165749"/>
                <a:gd name="connsiteY14" fmla="*/ 1331067 h 3088137"/>
                <a:gd name="connsiteX15" fmla="*/ 1631175 w 3165749"/>
                <a:gd name="connsiteY15" fmla="*/ 737183 h 3088137"/>
                <a:gd name="connsiteX16" fmla="*/ 1554308 w 3165749"/>
                <a:gd name="connsiteY16" fmla="*/ 0 h 3088137"/>
                <a:gd name="connsiteX17" fmla="*/ 1754699 w 3165749"/>
                <a:gd name="connsiteY17" fmla="*/ 19816 h 3088137"/>
                <a:gd name="connsiteX18" fmla="*/ 1763339 w 3165749"/>
                <a:gd name="connsiteY18" fmla="*/ 19386 h 3088137"/>
                <a:gd name="connsiteX19" fmla="*/ 2712242 w 3165749"/>
                <a:gd name="connsiteY19" fmla="*/ 1104813 h 3088137"/>
                <a:gd name="connsiteX20" fmla="*/ 2908127 w 3165749"/>
                <a:gd name="connsiteY20" fmla="*/ 1327170 h 3088137"/>
                <a:gd name="connsiteX21" fmla="*/ 3165749 w 3165749"/>
                <a:gd name="connsiteY21" fmla="*/ 1622151 h 3088137"/>
                <a:gd name="connsiteX22" fmla="*/ 2894986 w 3165749"/>
                <a:gd name="connsiteY22" fmla="*/ 1879745 h 3088137"/>
                <a:gd name="connsiteX23" fmla="*/ 2496507 w 3165749"/>
                <a:gd name="connsiteY23" fmla="*/ 1661780 h 3088137"/>
                <a:gd name="connsiteX24" fmla="*/ 2494007 w 3165749"/>
                <a:gd name="connsiteY24" fmla="*/ 1659098 h 3088137"/>
                <a:gd name="connsiteX25" fmla="*/ 2242275 w 3165749"/>
                <a:gd name="connsiteY25" fmla="*/ 2493713 h 3088137"/>
                <a:gd name="connsiteX26" fmla="*/ 1694068 w 3165749"/>
                <a:gd name="connsiteY26" fmla="*/ 3011084 h 3088137"/>
                <a:gd name="connsiteX27" fmla="*/ 1612611 w 3165749"/>
                <a:gd name="connsiteY27" fmla="*/ 3088137 h 3088137"/>
                <a:gd name="connsiteX28" fmla="*/ 1610785 w 3165749"/>
                <a:gd name="connsiteY28" fmla="*/ 3086043 h 3088137"/>
                <a:gd name="connsiteX29" fmla="*/ 1412339 w 3165749"/>
                <a:gd name="connsiteY29" fmla="*/ 3066417 h 3088137"/>
                <a:gd name="connsiteX30" fmla="*/ 1216395 w 3165749"/>
                <a:gd name="connsiteY30" fmla="*/ 2839651 h 3088137"/>
                <a:gd name="connsiteX31" fmla="*/ 629709 w 3165749"/>
                <a:gd name="connsiteY31" fmla="*/ 2190637 h 3088137"/>
                <a:gd name="connsiteX32" fmla="*/ 66088 w 3165749"/>
                <a:gd name="connsiteY32" fmla="*/ 1545549 h 3088137"/>
                <a:gd name="connsiteX33" fmla="*/ 0 w 3165749"/>
                <a:gd name="connsiteY33" fmla="*/ 1470655 h 3088137"/>
                <a:gd name="connsiteX34" fmla="*/ 407290 w 3165749"/>
                <a:gd name="connsiteY34" fmla="*/ 1085411 h 3088137"/>
                <a:gd name="connsiteX35" fmla="*/ 779407 w 3165749"/>
                <a:gd name="connsiteY35" fmla="*/ 735328 h 3088137"/>
                <a:gd name="connsiteX36" fmla="*/ 1554308 w 3165749"/>
                <a:gd name="connsiteY36" fmla="*/ 0 h 3088137"/>
                <a:gd name="connsiteX0" fmla="*/ 1631175 w 3165749"/>
                <a:gd name="connsiteY0" fmla="*/ 737183 h 3088137"/>
                <a:gd name="connsiteX1" fmla="*/ 1556366 w 3165749"/>
                <a:gd name="connsiteY1" fmla="*/ 809739 h 3088137"/>
                <a:gd name="connsiteX2" fmla="*/ 1485869 w 3165749"/>
                <a:gd name="connsiteY2" fmla="*/ 877970 h 3088137"/>
                <a:gd name="connsiteX3" fmla="*/ 1322973 w 3165749"/>
                <a:gd name="connsiteY3" fmla="*/ 1029946 h 3088137"/>
                <a:gd name="connsiteX4" fmla="*/ 895884 w 3165749"/>
                <a:gd name="connsiteY4" fmla="*/ 1435031 h 3088137"/>
                <a:gd name="connsiteX5" fmla="*/ 810056 w 3165749"/>
                <a:gd name="connsiteY5" fmla="*/ 1516440 h 3088137"/>
                <a:gd name="connsiteX6" fmla="*/ 851806 w 3165749"/>
                <a:gd name="connsiteY6" fmla="*/ 1564949 h 3088137"/>
                <a:gd name="connsiteX7" fmla="*/ 1425496 w 3165749"/>
                <a:gd name="connsiteY7" fmla="*/ 2216298 h 3088137"/>
                <a:gd name="connsiteX8" fmla="*/ 1542841 w 3165749"/>
                <a:gd name="connsiteY8" fmla="*/ 2350247 h 3088137"/>
                <a:gd name="connsiteX9" fmla="*/ 1698544 w 3165749"/>
                <a:gd name="connsiteY9" fmla="*/ 2201029 h 3088137"/>
                <a:gd name="connsiteX10" fmla="*/ 2358579 w 3165749"/>
                <a:gd name="connsiteY10" fmla="*/ 1587167 h 3088137"/>
                <a:gd name="connsiteX11" fmla="*/ 2353091 w 3165749"/>
                <a:gd name="connsiteY11" fmla="*/ 1584252 h 3088137"/>
                <a:gd name="connsiteX12" fmla="*/ 2364094 w 3165749"/>
                <a:gd name="connsiteY12" fmla="*/ 1573256 h 3088137"/>
                <a:gd name="connsiteX13" fmla="*/ 2346463 w 3165749"/>
                <a:gd name="connsiteY13" fmla="*/ 1553435 h 3088137"/>
                <a:gd name="connsiteX14" fmla="*/ 2150532 w 3165749"/>
                <a:gd name="connsiteY14" fmla="*/ 1331067 h 3088137"/>
                <a:gd name="connsiteX15" fmla="*/ 1631175 w 3165749"/>
                <a:gd name="connsiteY15" fmla="*/ 737183 h 3088137"/>
                <a:gd name="connsiteX16" fmla="*/ 1554308 w 3165749"/>
                <a:gd name="connsiteY16" fmla="*/ 0 h 3088137"/>
                <a:gd name="connsiteX17" fmla="*/ 1754699 w 3165749"/>
                <a:gd name="connsiteY17" fmla="*/ 19816 h 3088137"/>
                <a:gd name="connsiteX18" fmla="*/ 1763339 w 3165749"/>
                <a:gd name="connsiteY18" fmla="*/ 19386 h 3088137"/>
                <a:gd name="connsiteX19" fmla="*/ 2712242 w 3165749"/>
                <a:gd name="connsiteY19" fmla="*/ 1104813 h 3088137"/>
                <a:gd name="connsiteX20" fmla="*/ 2908127 w 3165749"/>
                <a:gd name="connsiteY20" fmla="*/ 1327170 h 3088137"/>
                <a:gd name="connsiteX21" fmla="*/ 3165749 w 3165749"/>
                <a:gd name="connsiteY21" fmla="*/ 1622151 h 3088137"/>
                <a:gd name="connsiteX22" fmla="*/ 2894986 w 3165749"/>
                <a:gd name="connsiteY22" fmla="*/ 1879745 h 3088137"/>
                <a:gd name="connsiteX23" fmla="*/ 2496507 w 3165749"/>
                <a:gd name="connsiteY23" fmla="*/ 1661780 h 3088137"/>
                <a:gd name="connsiteX24" fmla="*/ 2242275 w 3165749"/>
                <a:gd name="connsiteY24" fmla="*/ 2493713 h 3088137"/>
                <a:gd name="connsiteX25" fmla="*/ 1694068 w 3165749"/>
                <a:gd name="connsiteY25" fmla="*/ 3011084 h 3088137"/>
                <a:gd name="connsiteX26" fmla="*/ 1612611 w 3165749"/>
                <a:gd name="connsiteY26" fmla="*/ 3088137 h 3088137"/>
                <a:gd name="connsiteX27" fmla="*/ 1610785 w 3165749"/>
                <a:gd name="connsiteY27" fmla="*/ 3086043 h 3088137"/>
                <a:gd name="connsiteX28" fmla="*/ 1412339 w 3165749"/>
                <a:gd name="connsiteY28" fmla="*/ 3066417 h 3088137"/>
                <a:gd name="connsiteX29" fmla="*/ 1216395 w 3165749"/>
                <a:gd name="connsiteY29" fmla="*/ 2839651 h 3088137"/>
                <a:gd name="connsiteX30" fmla="*/ 629709 w 3165749"/>
                <a:gd name="connsiteY30" fmla="*/ 2190637 h 3088137"/>
                <a:gd name="connsiteX31" fmla="*/ 66088 w 3165749"/>
                <a:gd name="connsiteY31" fmla="*/ 1545549 h 3088137"/>
                <a:gd name="connsiteX32" fmla="*/ 0 w 3165749"/>
                <a:gd name="connsiteY32" fmla="*/ 1470655 h 3088137"/>
                <a:gd name="connsiteX33" fmla="*/ 407290 w 3165749"/>
                <a:gd name="connsiteY33" fmla="*/ 1085411 h 3088137"/>
                <a:gd name="connsiteX34" fmla="*/ 779407 w 3165749"/>
                <a:gd name="connsiteY34" fmla="*/ 735328 h 3088137"/>
                <a:gd name="connsiteX35" fmla="*/ 1554308 w 3165749"/>
                <a:gd name="connsiteY35" fmla="*/ 0 h 3088137"/>
                <a:gd name="connsiteX0" fmla="*/ 1631175 w 3165749"/>
                <a:gd name="connsiteY0" fmla="*/ 737183 h 3088137"/>
                <a:gd name="connsiteX1" fmla="*/ 1556366 w 3165749"/>
                <a:gd name="connsiteY1" fmla="*/ 809739 h 3088137"/>
                <a:gd name="connsiteX2" fmla="*/ 1485869 w 3165749"/>
                <a:gd name="connsiteY2" fmla="*/ 877970 h 3088137"/>
                <a:gd name="connsiteX3" fmla="*/ 1322973 w 3165749"/>
                <a:gd name="connsiteY3" fmla="*/ 1029946 h 3088137"/>
                <a:gd name="connsiteX4" fmla="*/ 895884 w 3165749"/>
                <a:gd name="connsiteY4" fmla="*/ 1435031 h 3088137"/>
                <a:gd name="connsiteX5" fmla="*/ 810056 w 3165749"/>
                <a:gd name="connsiteY5" fmla="*/ 1516440 h 3088137"/>
                <a:gd name="connsiteX6" fmla="*/ 851806 w 3165749"/>
                <a:gd name="connsiteY6" fmla="*/ 1564949 h 3088137"/>
                <a:gd name="connsiteX7" fmla="*/ 1425496 w 3165749"/>
                <a:gd name="connsiteY7" fmla="*/ 2216298 h 3088137"/>
                <a:gd name="connsiteX8" fmla="*/ 1542841 w 3165749"/>
                <a:gd name="connsiteY8" fmla="*/ 2350247 h 3088137"/>
                <a:gd name="connsiteX9" fmla="*/ 1698544 w 3165749"/>
                <a:gd name="connsiteY9" fmla="*/ 2201029 h 3088137"/>
                <a:gd name="connsiteX10" fmla="*/ 2358579 w 3165749"/>
                <a:gd name="connsiteY10" fmla="*/ 1587167 h 3088137"/>
                <a:gd name="connsiteX11" fmla="*/ 2353091 w 3165749"/>
                <a:gd name="connsiteY11" fmla="*/ 1584252 h 3088137"/>
                <a:gd name="connsiteX12" fmla="*/ 2364094 w 3165749"/>
                <a:gd name="connsiteY12" fmla="*/ 1573256 h 3088137"/>
                <a:gd name="connsiteX13" fmla="*/ 2346463 w 3165749"/>
                <a:gd name="connsiteY13" fmla="*/ 1553435 h 3088137"/>
                <a:gd name="connsiteX14" fmla="*/ 2150532 w 3165749"/>
                <a:gd name="connsiteY14" fmla="*/ 1331067 h 3088137"/>
                <a:gd name="connsiteX15" fmla="*/ 1631175 w 3165749"/>
                <a:gd name="connsiteY15" fmla="*/ 737183 h 3088137"/>
                <a:gd name="connsiteX16" fmla="*/ 1554308 w 3165749"/>
                <a:gd name="connsiteY16" fmla="*/ 0 h 3088137"/>
                <a:gd name="connsiteX17" fmla="*/ 1754699 w 3165749"/>
                <a:gd name="connsiteY17" fmla="*/ 19816 h 3088137"/>
                <a:gd name="connsiteX18" fmla="*/ 1763339 w 3165749"/>
                <a:gd name="connsiteY18" fmla="*/ 19386 h 3088137"/>
                <a:gd name="connsiteX19" fmla="*/ 2712242 w 3165749"/>
                <a:gd name="connsiteY19" fmla="*/ 1104813 h 3088137"/>
                <a:gd name="connsiteX20" fmla="*/ 2908127 w 3165749"/>
                <a:gd name="connsiteY20" fmla="*/ 1327170 h 3088137"/>
                <a:gd name="connsiteX21" fmla="*/ 3165749 w 3165749"/>
                <a:gd name="connsiteY21" fmla="*/ 1622151 h 3088137"/>
                <a:gd name="connsiteX22" fmla="*/ 2894986 w 3165749"/>
                <a:gd name="connsiteY22" fmla="*/ 1879745 h 3088137"/>
                <a:gd name="connsiteX23" fmla="*/ 2242275 w 3165749"/>
                <a:gd name="connsiteY23" fmla="*/ 2493713 h 3088137"/>
                <a:gd name="connsiteX24" fmla="*/ 1694068 w 3165749"/>
                <a:gd name="connsiteY24" fmla="*/ 3011084 h 3088137"/>
                <a:gd name="connsiteX25" fmla="*/ 1612611 w 3165749"/>
                <a:gd name="connsiteY25" fmla="*/ 3088137 h 3088137"/>
                <a:gd name="connsiteX26" fmla="*/ 1610785 w 3165749"/>
                <a:gd name="connsiteY26" fmla="*/ 3086043 h 3088137"/>
                <a:gd name="connsiteX27" fmla="*/ 1412339 w 3165749"/>
                <a:gd name="connsiteY27" fmla="*/ 3066417 h 3088137"/>
                <a:gd name="connsiteX28" fmla="*/ 1216395 w 3165749"/>
                <a:gd name="connsiteY28" fmla="*/ 2839651 h 3088137"/>
                <a:gd name="connsiteX29" fmla="*/ 629709 w 3165749"/>
                <a:gd name="connsiteY29" fmla="*/ 2190637 h 3088137"/>
                <a:gd name="connsiteX30" fmla="*/ 66088 w 3165749"/>
                <a:gd name="connsiteY30" fmla="*/ 1545549 h 3088137"/>
                <a:gd name="connsiteX31" fmla="*/ 0 w 3165749"/>
                <a:gd name="connsiteY31" fmla="*/ 1470655 h 3088137"/>
                <a:gd name="connsiteX32" fmla="*/ 407290 w 3165749"/>
                <a:gd name="connsiteY32" fmla="*/ 1085411 h 3088137"/>
                <a:gd name="connsiteX33" fmla="*/ 779407 w 3165749"/>
                <a:gd name="connsiteY33" fmla="*/ 735328 h 3088137"/>
                <a:gd name="connsiteX34" fmla="*/ 1554308 w 3165749"/>
                <a:gd name="connsiteY34" fmla="*/ 0 h 308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65749" h="3088137">
                  <a:moveTo>
                    <a:pt x="1631175" y="737183"/>
                  </a:moveTo>
                  <a:lnTo>
                    <a:pt x="1556366" y="809739"/>
                  </a:lnTo>
                  <a:lnTo>
                    <a:pt x="1485869" y="877970"/>
                  </a:lnTo>
                  <a:lnTo>
                    <a:pt x="1322973" y="1029946"/>
                  </a:lnTo>
                  <a:lnTo>
                    <a:pt x="895884" y="1435031"/>
                  </a:lnTo>
                  <a:lnTo>
                    <a:pt x="810056" y="1516440"/>
                  </a:lnTo>
                  <a:lnTo>
                    <a:pt x="851806" y="1564949"/>
                  </a:lnTo>
                  <a:lnTo>
                    <a:pt x="1425496" y="2216298"/>
                  </a:lnTo>
                  <a:lnTo>
                    <a:pt x="1542841" y="2350247"/>
                  </a:lnTo>
                  <a:lnTo>
                    <a:pt x="1698544" y="2201029"/>
                  </a:lnTo>
                  <a:lnTo>
                    <a:pt x="2358579" y="1587167"/>
                  </a:lnTo>
                  <a:lnTo>
                    <a:pt x="2353091" y="1584252"/>
                  </a:lnTo>
                  <a:lnTo>
                    <a:pt x="2364094" y="1573256"/>
                  </a:lnTo>
                  <a:lnTo>
                    <a:pt x="2346463" y="1553435"/>
                  </a:lnTo>
                  <a:lnTo>
                    <a:pt x="2150532" y="1331067"/>
                  </a:lnTo>
                  <a:lnTo>
                    <a:pt x="1631175" y="737183"/>
                  </a:lnTo>
                  <a:close/>
                  <a:moveTo>
                    <a:pt x="1554308" y="0"/>
                  </a:moveTo>
                  <a:lnTo>
                    <a:pt x="1754699" y="19816"/>
                  </a:lnTo>
                  <a:lnTo>
                    <a:pt x="1763339" y="19386"/>
                  </a:lnTo>
                  <a:lnTo>
                    <a:pt x="2712242" y="1104813"/>
                  </a:lnTo>
                  <a:lnTo>
                    <a:pt x="2908127" y="1327170"/>
                  </a:lnTo>
                  <a:lnTo>
                    <a:pt x="3165749" y="1622151"/>
                  </a:lnTo>
                  <a:lnTo>
                    <a:pt x="2894986" y="1879745"/>
                  </a:lnTo>
                  <a:lnTo>
                    <a:pt x="2242275" y="2493713"/>
                  </a:lnTo>
                  <a:lnTo>
                    <a:pt x="1694068" y="3011084"/>
                  </a:lnTo>
                  <a:lnTo>
                    <a:pt x="1612611" y="3088137"/>
                  </a:lnTo>
                  <a:lnTo>
                    <a:pt x="1610785" y="3086043"/>
                  </a:lnTo>
                  <a:lnTo>
                    <a:pt x="1412339" y="3066417"/>
                  </a:lnTo>
                  <a:lnTo>
                    <a:pt x="1216395" y="2839651"/>
                  </a:lnTo>
                  <a:lnTo>
                    <a:pt x="629709" y="2190637"/>
                  </a:lnTo>
                  <a:lnTo>
                    <a:pt x="66088" y="1545549"/>
                  </a:lnTo>
                  <a:lnTo>
                    <a:pt x="0" y="1470655"/>
                  </a:lnTo>
                  <a:lnTo>
                    <a:pt x="407290" y="1085411"/>
                  </a:lnTo>
                  <a:lnTo>
                    <a:pt x="779407" y="735328"/>
                  </a:lnTo>
                  <a:lnTo>
                    <a:pt x="155430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BC473CE-DFC0-47A4-B9A2-AA6B2510AD75}"/>
                </a:ext>
              </a:extLst>
            </p:cNvPr>
            <p:cNvSpPr/>
            <p:nvPr/>
          </p:nvSpPr>
          <p:spPr>
            <a:xfrm>
              <a:off x="3298193" y="2838315"/>
              <a:ext cx="1316024" cy="2314673"/>
            </a:xfrm>
            <a:custGeom>
              <a:avLst/>
              <a:gdLst>
                <a:gd name="connsiteX0" fmla="*/ 1554308 w 1754699"/>
                <a:gd name="connsiteY0" fmla="*/ 0 h 3086231"/>
                <a:gd name="connsiteX1" fmla="*/ 1754699 w 1754699"/>
                <a:gd name="connsiteY1" fmla="*/ 19816 h 3086231"/>
                <a:gd name="connsiteX2" fmla="*/ 992940 w 1754699"/>
                <a:gd name="connsiteY2" fmla="*/ 741933 h 3086231"/>
                <a:gd name="connsiteX3" fmla="*/ 620822 w 1754699"/>
                <a:gd name="connsiteY3" fmla="*/ 1092016 h 3086231"/>
                <a:gd name="connsiteX4" fmla="*/ 200391 w 1754699"/>
                <a:gd name="connsiteY4" fmla="*/ 1490471 h 3086231"/>
                <a:gd name="connsiteX5" fmla="*/ 206899 w 1754699"/>
                <a:gd name="connsiteY5" fmla="*/ 1497076 h 3086231"/>
                <a:gd name="connsiteX6" fmla="*/ 682529 w 1754699"/>
                <a:gd name="connsiteY6" fmla="*/ 2038715 h 3086231"/>
                <a:gd name="connsiteX7" fmla="*/ 672440 w 1754699"/>
                <a:gd name="connsiteY7" fmla="*/ 2067735 h 3086231"/>
                <a:gd name="connsiteX8" fmla="*/ 1245680 w 1754699"/>
                <a:gd name="connsiteY8" fmla="*/ 2753070 h 3086231"/>
                <a:gd name="connsiteX9" fmla="*/ 1267032 w 1754699"/>
                <a:gd name="connsiteY9" fmla="*/ 2689941 h 3086231"/>
                <a:gd name="connsiteX10" fmla="*/ 1612686 w 1754699"/>
                <a:gd name="connsiteY10" fmla="*/ 3086231 h 3086231"/>
                <a:gd name="connsiteX11" fmla="*/ 1412339 w 1754699"/>
                <a:gd name="connsiteY11" fmla="*/ 3066417 h 3086231"/>
                <a:gd name="connsiteX12" fmla="*/ 1216395 w 1754699"/>
                <a:gd name="connsiteY12" fmla="*/ 2839651 h 3086231"/>
                <a:gd name="connsiteX13" fmla="*/ 1226453 w 1754699"/>
                <a:gd name="connsiteY13" fmla="*/ 2809916 h 3086231"/>
                <a:gd name="connsiteX14" fmla="*/ 652833 w 1754699"/>
                <a:gd name="connsiteY14" fmla="*/ 2124127 h 3086231"/>
                <a:gd name="connsiteX15" fmla="*/ 629709 w 1754699"/>
                <a:gd name="connsiteY15" fmla="*/ 2190637 h 3086231"/>
                <a:gd name="connsiteX16" fmla="*/ 66088 w 1754699"/>
                <a:gd name="connsiteY16" fmla="*/ 1545549 h 3086231"/>
                <a:gd name="connsiteX17" fmla="*/ 0 w 1754699"/>
                <a:gd name="connsiteY17" fmla="*/ 1470655 h 3086231"/>
                <a:gd name="connsiteX18" fmla="*/ 407290 w 1754699"/>
                <a:gd name="connsiteY18" fmla="*/ 1085411 h 3086231"/>
                <a:gd name="connsiteX19" fmla="*/ 779407 w 1754699"/>
                <a:gd name="connsiteY19" fmla="*/ 735328 h 3086231"/>
                <a:gd name="connsiteX0" fmla="*/ 1554308 w 1754699"/>
                <a:gd name="connsiteY0" fmla="*/ 0 h 3086231"/>
                <a:gd name="connsiteX1" fmla="*/ 1754699 w 1754699"/>
                <a:gd name="connsiteY1" fmla="*/ 19816 h 3086231"/>
                <a:gd name="connsiteX2" fmla="*/ 992940 w 1754699"/>
                <a:gd name="connsiteY2" fmla="*/ 741933 h 3086231"/>
                <a:gd name="connsiteX3" fmla="*/ 620822 w 1754699"/>
                <a:gd name="connsiteY3" fmla="*/ 1092016 h 3086231"/>
                <a:gd name="connsiteX4" fmla="*/ 200391 w 1754699"/>
                <a:gd name="connsiteY4" fmla="*/ 1490471 h 3086231"/>
                <a:gd name="connsiteX5" fmla="*/ 206899 w 1754699"/>
                <a:gd name="connsiteY5" fmla="*/ 1497076 h 3086231"/>
                <a:gd name="connsiteX6" fmla="*/ 682529 w 1754699"/>
                <a:gd name="connsiteY6" fmla="*/ 2038715 h 3086231"/>
                <a:gd name="connsiteX7" fmla="*/ 672440 w 1754699"/>
                <a:gd name="connsiteY7" fmla="*/ 2067735 h 3086231"/>
                <a:gd name="connsiteX8" fmla="*/ 1245680 w 1754699"/>
                <a:gd name="connsiteY8" fmla="*/ 2753070 h 3086231"/>
                <a:gd name="connsiteX9" fmla="*/ 1267032 w 1754699"/>
                <a:gd name="connsiteY9" fmla="*/ 2689941 h 3086231"/>
                <a:gd name="connsiteX10" fmla="*/ 1612686 w 1754699"/>
                <a:gd name="connsiteY10" fmla="*/ 3086231 h 3086231"/>
                <a:gd name="connsiteX11" fmla="*/ 1412339 w 1754699"/>
                <a:gd name="connsiteY11" fmla="*/ 3066417 h 3086231"/>
                <a:gd name="connsiteX12" fmla="*/ 1216395 w 1754699"/>
                <a:gd name="connsiteY12" fmla="*/ 2839651 h 3086231"/>
                <a:gd name="connsiteX13" fmla="*/ 1226453 w 1754699"/>
                <a:gd name="connsiteY13" fmla="*/ 2809916 h 3086231"/>
                <a:gd name="connsiteX14" fmla="*/ 629709 w 1754699"/>
                <a:gd name="connsiteY14" fmla="*/ 2190637 h 3086231"/>
                <a:gd name="connsiteX15" fmla="*/ 66088 w 1754699"/>
                <a:gd name="connsiteY15" fmla="*/ 1545549 h 3086231"/>
                <a:gd name="connsiteX16" fmla="*/ 0 w 1754699"/>
                <a:gd name="connsiteY16" fmla="*/ 1470655 h 3086231"/>
                <a:gd name="connsiteX17" fmla="*/ 407290 w 1754699"/>
                <a:gd name="connsiteY17" fmla="*/ 1085411 h 3086231"/>
                <a:gd name="connsiteX18" fmla="*/ 779407 w 1754699"/>
                <a:gd name="connsiteY18" fmla="*/ 735328 h 3086231"/>
                <a:gd name="connsiteX19" fmla="*/ 1554308 w 1754699"/>
                <a:gd name="connsiteY19" fmla="*/ 0 h 3086231"/>
                <a:gd name="connsiteX0" fmla="*/ 1554308 w 1754699"/>
                <a:gd name="connsiteY0" fmla="*/ 0 h 3086231"/>
                <a:gd name="connsiteX1" fmla="*/ 1754699 w 1754699"/>
                <a:gd name="connsiteY1" fmla="*/ 19816 h 3086231"/>
                <a:gd name="connsiteX2" fmla="*/ 992940 w 1754699"/>
                <a:gd name="connsiteY2" fmla="*/ 741933 h 3086231"/>
                <a:gd name="connsiteX3" fmla="*/ 620822 w 1754699"/>
                <a:gd name="connsiteY3" fmla="*/ 1092016 h 3086231"/>
                <a:gd name="connsiteX4" fmla="*/ 200391 w 1754699"/>
                <a:gd name="connsiteY4" fmla="*/ 1490471 h 3086231"/>
                <a:gd name="connsiteX5" fmla="*/ 206899 w 1754699"/>
                <a:gd name="connsiteY5" fmla="*/ 1497076 h 3086231"/>
                <a:gd name="connsiteX6" fmla="*/ 682529 w 1754699"/>
                <a:gd name="connsiteY6" fmla="*/ 2038715 h 3086231"/>
                <a:gd name="connsiteX7" fmla="*/ 672440 w 1754699"/>
                <a:gd name="connsiteY7" fmla="*/ 2067735 h 3086231"/>
                <a:gd name="connsiteX8" fmla="*/ 1245680 w 1754699"/>
                <a:gd name="connsiteY8" fmla="*/ 2753070 h 3086231"/>
                <a:gd name="connsiteX9" fmla="*/ 1267032 w 1754699"/>
                <a:gd name="connsiteY9" fmla="*/ 2689941 h 3086231"/>
                <a:gd name="connsiteX10" fmla="*/ 1612686 w 1754699"/>
                <a:gd name="connsiteY10" fmla="*/ 3086231 h 3086231"/>
                <a:gd name="connsiteX11" fmla="*/ 1412339 w 1754699"/>
                <a:gd name="connsiteY11" fmla="*/ 3066417 h 3086231"/>
                <a:gd name="connsiteX12" fmla="*/ 1216395 w 1754699"/>
                <a:gd name="connsiteY12" fmla="*/ 2839651 h 3086231"/>
                <a:gd name="connsiteX13" fmla="*/ 629709 w 1754699"/>
                <a:gd name="connsiteY13" fmla="*/ 2190637 h 3086231"/>
                <a:gd name="connsiteX14" fmla="*/ 66088 w 1754699"/>
                <a:gd name="connsiteY14" fmla="*/ 1545549 h 3086231"/>
                <a:gd name="connsiteX15" fmla="*/ 0 w 1754699"/>
                <a:gd name="connsiteY15" fmla="*/ 1470655 h 3086231"/>
                <a:gd name="connsiteX16" fmla="*/ 407290 w 1754699"/>
                <a:gd name="connsiteY16" fmla="*/ 1085411 h 3086231"/>
                <a:gd name="connsiteX17" fmla="*/ 779407 w 1754699"/>
                <a:gd name="connsiteY17" fmla="*/ 735328 h 3086231"/>
                <a:gd name="connsiteX18" fmla="*/ 1554308 w 1754699"/>
                <a:gd name="connsiteY18" fmla="*/ 0 h 3086231"/>
                <a:gd name="connsiteX0" fmla="*/ 1554308 w 1754699"/>
                <a:gd name="connsiteY0" fmla="*/ 0 h 3086231"/>
                <a:gd name="connsiteX1" fmla="*/ 1754699 w 1754699"/>
                <a:gd name="connsiteY1" fmla="*/ 19816 h 3086231"/>
                <a:gd name="connsiteX2" fmla="*/ 992940 w 1754699"/>
                <a:gd name="connsiteY2" fmla="*/ 741933 h 3086231"/>
                <a:gd name="connsiteX3" fmla="*/ 620822 w 1754699"/>
                <a:gd name="connsiteY3" fmla="*/ 1092016 h 3086231"/>
                <a:gd name="connsiteX4" fmla="*/ 200391 w 1754699"/>
                <a:gd name="connsiteY4" fmla="*/ 1490471 h 3086231"/>
                <a:gd name="connsiteX5" fmla="*/ 206899 w 1754699"/>
                <a:gd name="connsiteY5" fmla="*/ 1497076 h 3086231"/>
                <a:gd name="connsiteX6" fmla="*/ 682529 w 1754699"/>
                <a:gd name="connsiteY6" fmla="*/ 2038715 h 3086231"/>
                <a:gd name="connsiteX7" fmla="*/ 672440 w 1754699"/>
                <a:gd name="connsiteY7" fmla="*/ 2067735 h 3086231"/>
                <a:gd name="connsiteX8" fmla="*/ 1267032 w 1754699"/>
                <a:gd name="connsiteY8" fmla="*/ 2689941 h 3086231"/>
                <a:gd name="connsiteX9" fmla="*/ 1612686 w 1754699"/>
                <a:gd name="connsiteY9" fmla="*/ 3086231 h 3086231"/>
                <a:gd name="connsiteX10" fmla="*/ 1412339 w 1754699"/>
                <a:gd name="connsiteY10" fmla="*/ 3066417 h 3086231"/>
                <a:gd name="connsiteX11" fmla="*/ 1216395 w 1754699"/>
                <a:gd name="connsiteY11" fmla="*/ 2839651 h 3086231"/>
                <a:gd name="connsiteX12" fmla="*/ 629709 w 1754699"/>
                <a:gd name="connsiteY12" fmla="*/ 2190637 h 3086231"/>
                <a:gd name="connsiteX13" fmla="*/ 66088 w 1754699"/>
                <a:gd name="connsiteY13" fmla="*/ 1545549 h 3086231"/>
                <a:gd name="connsiteX14" fmla="*/ 0 w 1754699"/>
                <a:gd name="connsiteY14" fmla="*/ 1470655 h 3086231"/>
                <a:gd name="connsiteX15" fmla="*/ 407290 w 1754699"/>
                <a:gd name="connsiteY15" fmla="*/ 1085411 h 3086231"/>
                <a:gd name="connsiteX16" fmla="*/ 779407 w 1754699"/>
                <a:gd name="connsiteY16" fmla="*/ 735328 h 3086231"/>
                <a:gd name="connsiteX17" fmla="*/ 1554308 w 1754699"/>
                <a:gd name="connsiteY17" fmla="*/ 0 h 3086231"/>
                <a:gd name="connsiteX0" fmla="*/ 1554308 w 1754699"/>
                <a:gd name="connsiteY0" fmla="*/ 0 h 3086231"/>
                <a:gd name="connsiteX1" fmla="*/ 1754699 w 1754699"/>
                <a:gd name="connsiteY1" fmla="*/ 19816 h 3086231"/>
                <a:gd name="connsiteX2" fmla="*/ 992940 w 1754699"/>
                <a:gd name="connsiteY2" fmla="*/ 741933 h 3086231"/>
                <a:gd name="connsiteX3" fmla="*/ 620822 w 1754699"/>
                <a:gd name="connsiteY3" fmla="*/ 1092016 h 3086231"/>
                <a:gd name="connsiteX4" fmla="*/ 200391 w 1754699"/>
                <a:gd name="connsiteY4" fmla="*/ 1490471 h 3086231"/>
                <a:gd name="connsiteX5" fmla="*/ 206899 w 1754699"/>
                <a:gd name="connsiteY5" fmla="*/ 1497076 h 3086231"/>
                <a:gd name="connsiteX6" fmla="*/ 682529 w 1754699"/>
                <a:gd name="connsiteY6" fmla="*/ 2038715 h 3086231"/>
                <a:gd name="connsiteX7" fmla="*/ 1267032 w 1754699"/>
                <a:gd name="connsiteY7" fmla="*/ 2689941 h 3086231"/>
                <a:gd name="connsiteX8" fmla="*/ 1612686 w 1754699"/>
                <a:gd name="connsiteY8" fmla="*/ 3086231 h 3086231"/>
                <a:gd name="connsiteX9" fmla="*/ 1412339 w 1754699"/>
                <a:gd name="connsiteY9" fmla="*/ 3066417 h 3086231"/>
                <a:gd name="connsiteX10" fmla="*/ 1216395 w 1754699"/>
                <a:gd name="connsiteY10" fmla="*/ 2839651 h 3086231"/>
                <a:gd name="connsiteX11" fmla="*/ 629709 w 1754699"/>
                <a:gd name="connsiteY11" fmla="*/ 2190637 h 3086231"/>
                <a:gd name="connsiteX12" fmla="*/ 66088 w 1754699"/>
                <a:gd name="connsiteY12" fmla="*/ 1545549 h 3086231"/>
                <a:gd name="connsiteX13" fmla="*/ 0 w 1754699"/>
                <a:gd name="connsiteY13" fmla="*/ 1470655 h 3086231"/>
                <a:gd name="connsiteX14" fmla="*/ 407290 w 1754699"/>
                <a:gd name="connsiteY14" fmla="*/ 1085411 h 3086231"/>
                <a:gd name="connsiteX15" fmla="*/ 779407 w 1754699"/>
                <a:gd name="connsiteY15" fmla="*/ 735328 h 3086231"/>
                <a:gd name="connsiteX16" fmla="*/ 1554308 w 1754699"/>
                <a:gd name="connsiteY16" fmla="*/ 0 h 30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54699" h="3086231">
                  <a:moveTo>
                    <a:pt x="1554308" y="0"/>
                  </a:moveTo>
                  <a:lnTo>
                    <a:pt x="1754699" y="19816"/>
                  </a:lnTo>
                  <a:lnTo>
                    <a:pt x="992940" y="741933"/>
                  </a:lnTo>
                  <a:lnTo>
                    <a:pt x="620822" y="1092016"/>
                  </a:lnTo>
                  <a:lnTo>
                    <a:pt x="200391" y="1490471"/>
                  </a:lnTo>
                  <a:lnTo>
                    <a:pt x="206899" y="1497076"/>
                  </a:lnTo>
                  <a:lnTo>
                    <a:pt x="682529" y="2038715"/>
                  </a:lnTo>
                  <a:lnTo>
                    <a:pt x="1267032" y="2689941"/>
                  </a:lnTo>
                  <a:lnTo>
                    <a:pt x="1612686" y="3086231"/>
                  </a:lnTo>
                  <a:lnTo>
                    <a:pt x="1412339" y="3066417"/>
                  </a:lnTo>
                  <a:lnTo>
                    <a:pt x="1216395" y="2839651"/>
                  </a:lnTo>
                  <a:lnTo>
                    <a:pt x="629709" y="2190637"/>
                  </a:lnTo>
                  <a:lnTo>
                    <a:pt x="66088" y="1545549"/>
                  </a:lnTo>
                  <a:lnTo>
                    <a:pt x="0" y="1470655"/>
                  </a:lnTo>
                  <a:lnTo>
                    <a:pt x="407290" y="1085411"/>
                  </a:lnTo>
                  <a:lnTo>
                    <a:pt x="779407" y="735328"/>
                  </a:lnTo>
                  <a:lnTo>
                    <a:pt x="155430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02EB204-B552-4B25-86D3-2DD843A0C6E2}"/>
                </a:ext>
              </a:extLst>
            </p:cNvPr>
            <p:cNvSpPr/>
            <p:nvPr/>
          </p:nvSpPr>
          <p:spPr>
            <a:xfrm>
              <a:off x="3454931" y="2852854"/>
              <a:ext cx="2217574" cy="2301563"/>
            </a:xfrm>
            <a:custGeom>
              <a:avLst/>
              <a:gdLst>
                <a:gd name="connsiteX0" fmla="*/ 1554355 w 2956765"/>
                <a:gd name="connsiteY0" fmla="*/ 0 h 3068751"/>
                <a:gd name="connsiteX1" fmla="*/ 2503258 w 2956765"/>
                <a:gd name="connsiteY1" fmla="*/ 1085427 h 3068751"/>
                <a:gd name="connsiteX2" fmla="*/ 2699143 w 2956765"/>
                <a:gd name="connsiteY2" fmla="*/ 1307784 h 3068751"/>
                <a:gd name="connsiteX3" fmla="*/ 2956765 w 2956765"/>
                <a:gd name="connsiteY3" fmla="*/ 1602765 h 3068751"/>
                <a:gd name="connsiteX4" fmla="*/ 2686002 w 2956765"/>
                <a:gd name="connsiteY4" fmla="*/ 1860359 h 3068751"/>
                <a:gd name="connsiteX5" fmla="*/ 2287523 w 2956765"/>
                <a:gd name="connsiteY5" fmla="*/ 1642394 h 3068751"/>
                <a:gd name="connsiteX6" fmla="*/ 2357883 w 2956765"/>
                <a:gd name="connsiteY6" fmla="*/ 1576314 h 3068751"/>
                <a:gd name="connsiteX7" fmla="*/ 2274245 w 2956765"/>
                <a:gd name="connsiteY7" fmla="*/ 1481725 h 3068751"/>
                <a:gd name="connsiteX8" fmla="*/ 2080550 w 2956765"/>
                <a:gd name="connsiteY8" fmla="*/ 1259275 h 3068751"/>
                <a:gd name="connsiteX9" fmla="*/ 1523555 w 2956765"/>
                <a:gd name="connsiteY9" fmla="*/ 623048 h 3068751"/>
                <a:gd name="connsiteX10" fmla="*/ 1422259 w 2956765"/>
                <a:gd name="connsiteY10" fmla="*/ 717730 h 3068751"/>
                <a:gd name="connsiteX11" fmla="*/ 1347382 w 2956765"/>
                <a:gd name="connsiteY11" fmla="*/ 790353 h 3068751"/>
                <a:gd name="connsiteX12" fmla="*/ 1276885 w 2956765"/>
                <a:gd name="connsiteY12" fmla="*/ 858584 h 3068751"/>
                <a:gd name="connsiteX13" fmla="*/ 1113989 w 2956765"/>
                <a:gd name="connsiteY13" fmla="*/ 1010560 h 3068751"/>
                <a:gd name="connsiteX14" fmla="*/ 686900 w 2956765"/>
                <a:gd name="connsiteY14" fmla="*/ 1415645 h 3068751"/>
                <a:gd name="connsiteX15" fmla="*/ 601072 w 2956765"/>
                <a:gd name="connsiteY15" fmla="*/ 1497054 h 3068751"/>
                <a:gd name="connsiteX16" fmla="*/ 642822 w 2956765"/>
                <a:gd name="connsiteY16" fmla="*/ 1545563 h 3068751"/>
                <a:gd name="connsiteX17" fmla="*/ 623111 w 2956765"/>
                <a:gd name="connsiteY17" fmla="*/ 1605008 h 3068751"/>
                <a:gd name="connsiteX18" fmla="*/ 612873 w 2956765"/>
                <a:gd name="connsiteY18" fmla="*/ 1633079 h 3068751"/>
                <a:gd name="connsiteX19" fmla="*/ 1182980 w 2956765"/>
                <a:gd name="connsiteY19" fmla="*/ 2297499 h 3068751"/>
                <a:gd name="connsiteX20" fmla="*/ 1216512 w 2956765"/>
                <a:gd name="connsiteY20" fmla="*/ 2196912 h 3068751"/>
                <a:gd name="connsiteX21" fmla="*/ 1434467 w 2956765"/>
                <a:gd name="connsiteY21" fmla="*/ 2445709 h 3068751"/>
                <a:gd name="connsiteX22" fmla="*/ 1634813 w 2956765"/>
                <a:gd name="connsiteY22" fmla="*/ 2256367 h 3068751"/>
                <a:gd name="connsiteX23" fmla="*/ 2033291 w 2956765"/>
                <a:gd name="connsiteY23" fmla="*/ 2474327 h 3068751"/>
                <a:gd name="connsiteX24" fmla="*/ 1485084 w 2956765"/>
                <a:gd name="connsiteY24" fmla="*/ 2991698 h 3068751"/>
                <a:gd name="connsiteX25" fmla="*/ 1403627 w 2956765"/>
                <a:gd name="connsiteY25" fmla="*/ 3068751 h 3068751"/>
                <a:gd name="connsiteX26" fmla="*/ 1057978 w 2956765"/>
                <a:gd name="connsiteY26" fmla="*/ 2672468 h 3068751"/>
                <a:gd name="connsiteX27" fmla="*/ 1071759 w 2956765"/>
                <a:gd name="connsiteY27" fmla="*/ 2631130 h 3068751"/>
                <a:gd name="connsiteX28" fmla="*/ 500267 w 2956765"/>
                <a:gd name="connsiteY28" fmla="*/ 1965098 h 3068751"/>
                <a:gd name="connsiteX29" fmla="*/ 482117 w 2956765"/>
                <a:gd name="connsiteY29" fmla="*/ 2018878 h 3068751"/>
                <a:gd name="connsiteX30" fmla="*/ 6570 w 2956765"/>
                <a:gd name="connsiteY30" fmla="*/ 1477239 h 3068751"/>
                <a:gd name="connsiteX31" fmla="*/ 0 w 2956765"/>
                <a:gd name="connsiteY31" fmla="*/ 1470696 h 3068751"/>
                <a:gd name="connsiteX32" fmla="*/ 420517 w 2956765"/>
                <a:gd name="connsiteY32" fmla="*/ 1072155 h 3068751"/>
                <a:gd name="connsiteX33" fmla="*/ 792577 w 2956765"/>
                <a:gd name="connsiteY33" fmla="*/ 722123 h 3068751"/>
                <a:gd name="connsiteX0" fmla="*/ 1554355 w 2956765"/>
                <a:gd name="connsiteY0" fmla="*/ 0 h 3068751"/>
                <a:gd name="connsiteX1" fmla="*/ 2503258 w 2956765"/>
                <a:gd name="connsiteY1" fmla="*/ 1085427 h 3068751"/>
                <a:gd name="connsiteX2" fmla="*/ 2699143 w 2956765"/>
                <a:gd name="connsiteY2" fmla="*/ 1307784 h 3068751"/>
                <a:gd name="connsiteX3" fmla="*/ 2956765 w 2956765"/>
                <a:gd name="connsiteY3" fmla="*/ 1602765 h 3068751"/>
                <a:gd name="connsiteX4" fmla="*/ 2686002 w 2956765"/>
                <a:gd name="connsiteY4" fmla="*/ 1860359 h 3068751"/>
                <a:gd name="connsiteX5" fmla="*/ 2287523 w 2956765"/>
                <a:gd name="connsiteY5" fmla="*/ 1642394 h 3068751"/>
                <a:gd name="connsiteX6" fmla="*/ 2357883 w 2956765"/>
                <a:gd name="connsiteY6" fmla="*/ 1576314 h 3068751"/>
                <a:gd name="connsiteX7" fmla="*/ 2274245 w 2956765"/>
                <a:gd name="connsiteY7" fmla="*/ 1481725 h 3068751"/>
                <a:gd name="connsiteX8" fmla="*/ 2080550 w 2956765"/>
                <a:gd name="connsiteY8" fmla="*/ 1259275 h 3068751"/>
                <a:gd name="connsiteX9" fmla="*/ 1523555 w 2956765"/>
                <a:gd name="connsiteY9" fmla="*/ 623048 h 3068751"/>
                <a:gd name="connsiteX10" fmla="*/ 1422259 w 2956765"/>
                <a:gd name="connsiteY10" fmla="*/ 717730 h 3068751"/>
                <a:gd name="connsiteX11" fmla="*/ 1347382 w 2956765"/>
                <a:gd name="connsiteY11" fmla="*/ 790353 h 3068751"/>
                <a:gd name="connsiteX12" fmla="*/ 1276885 w 2956765"/>
                <a:gd name="connsiteY12" fmla="*/ 858584 h 3068751"/>
                <a:gd name="connsiteX13" fmla="*/ 1113989 w 2956765"/>
                <a:gd name="connsiteY13" fmla="*/ 1010560 h 3068751"/>
                <a:gd name="connsiteX14" fmla="*/ 686900 w 2956765"/>
                <a:gd name="connsiteY14" fmla="*/ 1415645 h 3068751"/>
                <a:gd name="connsiteX15" fmla="*/ 601072 w 2956765"/>
                <a:gd name="connsiteY15" fmla="*/ 1497054 h 3068751"/>
                <a:gd name="connsiteX16" fmla="*/ 642822 w 2956765"/>
                <a:gd name="connsiteY16" fmla="*/ 1545563 h 3068751"/>
                <a:gd name="connsiteX17" fmla="*/ 623111 w 2956765"/>
                <a:gd name="connsiteY17" fmla="*/ 1605008 h 3068751"/>
                <a:gd name="connsiteX18" fmla="*/ 1182980 w 2956765"/>
                <a:gd name="connsiteY18" fmla="*/ 2297499 h 3068751"/>
                <a:gd name="connsiteX19" fmla="*/ 1216512 w 2956765"/>
                <a:gd name="connsiteY19" fmla="*/ 2196912 h 3068751"/>
                <a:gd name="connsiteX20" fmla="*/ 1434467 w 2956765"/>
                <a:gd name="connsiteY20" fmla="*/ 2445709 h 3068751"/>
                <a:gd name="connsiteX21" fmla="*/ 1634813 w 2956765"/>
                <a:gd name="connsiteY21" fmla="*/ 2256367 h 3068751"/>
                <a:gd name="connsiteX22" fmla="*/ 2033291 w 2956765"/>
                <a:gd name="connsiteY22" fmla="*/ 2474327 h 3068751"/>
                <a:gd name="connsiteX23" fmla="*/ 1485084 w 2956765"/>
                <a:gd name="connsiteY23" fmla="*/ 2991698 h 3068751"/>
                <a:gd name="connsiteX24" fmla="*/ 1403627 w 2956765"/>
                <a:gd name="connsiteY24" fmla="*/ 3068751 h 3068751"/>
                <a:gd name="connsiteX25" fmla="*/ 1057978 w 2956765"/>
                <a:gd name="connsiteY25" fmla="*/ 2672468 h 3068751"/>
                <a:gd name="connsiteX26" fmla="*/ 1071759 w 2956765"/>
                <a:gd name="connsiteY26" fmla="*/ 2631130 h 3068751"/>
                <a:gd name="connsiteX27" fmla="*/ 500267 w 2956765"/>
                <a:gd name="connsiteY27" fmla="*/ 1965098 h 3068751"/>
                <a:gd name="connsiteX28" fmla="*/ 482117 w 2956765"/>
                <a:gd name="connsiteY28" fmla="*/ 2018878 h 3068751"/>
                <a:gd name="connsiteX29" fmla="*/ 6570 w 2956765"/>
                <a:gd name="connsiteY29" fmla="*/ 1477239 h 3068751"/>
                <a:gd name="connsiteX30" fmla="*/ 0 w 2956765"/>
                <a:gd name="connsiteY30" fmla="*/ 1470696 h 3068751"/>
                <a:gd name="connsiteX31" fmla="*/ 420517 w 2956765"/>
                <a:gd name="connsiteY31" fmla="*/ 1072155 h 3068751"/>
                <a:gd name="connsiteX32" fmla="*/ 792577 w 2956765"/>
                <a:gd name="connsiteY32" fmla="*/ 722123 h 3068751"/>
                <a:gd name="connsiteX33" fmla="*/ 1554355 w 2956765"/>
                <a:gd name="connsiteY33" fmla="*/ 0 h 3068751"/>
                <a:gd name="connsiteX0" fmla="*/ 1554355 w 2956765"/>
                <a:gd name="connsiteY0" fmla="*/ 0 h 3068751"/>
                <a:gd name="connsiteX1" fmla="*/ 2503258 w 2956765"/>
                <a:gd name="connsiteY1" fmla="*/ 1085427 h 3068751"/>
                <a:gd name="connsiteX2" fmla="*/ 2699143 w 2956765"/>
                <a:gd name="connsiteY2" fmla="*/ 1307784 h 3068751"/>
                <a:gd name="connsiteX3" fmla="*/ 2956765 w 2956765"/>
                <a:gd name="connsiteY3" fmla="*/ 1602765 h 3068751"/>
                <a:gd name="connsiteX4" fmla="*/ 2686002 w 2956765"/>
                <a:gd name="connsiteY4" fmla="*/ 1860359 h 3068751"/>
                <a:gd name="connsiteX5" fmla="*/ 2287523 w 2956765"/>
                <a:gd name="connsiteY5" fmla="*/ 1642394 h 3068751"/>
                <a:gd name="connsiteX6" fmla="*/ 2357883 w 2956765"/>
                <a:gd name="connsiteY6" fmla="*/ 1576314 h 3068751"/>
                <a:gd name="connsiteX7" fmla="*/ 2274245 w 2956765"/>
                <a:gd name="connsiteY7" fmla="*/ 1481725 h 3068751"/>
                <a:gd name="connsiteX8" fmla="*/ 2080550 w 2956765"/>
                <a:gd name="connsiteY8" fmla="*/ 1259275 h 3068751"/>
                <a:gd name="connsiteX9" fmla="*/ 1523555 w 2956765"/>
                <a:gd name="connsiteY9" fmla="*/ 623048 h 3068751"/>
                <a:gd name="connsiteX10" fmla="*/ 1422259 w 2956765"/>
                <a:gd name="connsiteY10" fmla="*/ 717730 h 3068751"/>
                <a:gd name="connsiteX11" fmla="*/ 1347382 w 2956765"/>
                <a:gd name="connsiteY11" fmla="*/ 790353 h 3068751"/>
                <a:gd name="connsiteX12" fmla="*/ 1276885 w 2956765"/>
                <a:gd name="connsiteY12" fmla="*/ 858584 h 3068751"/>
                <a:gd name="connsiteX13" fmla="*/ 1113989 w 2956765"/>
                <a:gd name="connsiteY13" fmla="*/ 1010560 h 3068751"/>
                <a:gd name="connsiteX14" fmla="*/ 686900 w 2956765"/>
                <a:gd name="connsiteY14" fmla="*/ 1415645 h 3068751"/>
                <a:gd name="connsiteX15" fmla="*/ 601072 w 2956765"/>
                <a:gd name="connsiteY15" fmla="*/ 1497054 h 3068751"/>
                <a:gd name="connsiteX16" fmla="*/ 642822 w 2956765"/>
                <a:gd name="connsiteY16" fmla="*/ 1545563 h 3068751"/>
                <a:gd name="connsiteX17" fmla="*/ 1182980 w 2956765"/>
                <a:gd name="connsiteY17" fmla="*/ 2297499 h 3068751"/>
                <a:gd name="connsiteX18" fmla="*/ 1216512 w 2956765"/>
                <a:gd name="connsiteY18" fmla="*/ 2196912 h 3068751"/>
                <a:gd name="connsiteX19" fmla="*/ 1434467 w 2956765"/>
                <a:gd name="connsiteY19" fmla="*/ 2445709 h 3068751"/>
                <a:gd name="connsiteX20" fmla="*/ 1634813 w 2956765"/>
                <a:gd name="connsiteY20" fmla="*/ 2256367 h 3068751"/>
                <a:gd name="connsiteX21" fmla="*/ 2033291 w 2956765"/>
                <a:gd name="connsiteY21" fmla="*/ 2474327 h 3068751"/>
                <a:gd name="connsiteX22" fmla="*/ 1485084 w 2956765"/>
                <a:gd name="connsiteY22" fmla="*/ 2991698 h 3068751"/>
                <a:gd name="connsiteX23" fmla="*/ 1403627 w 2956765"/>
                <a:gd name="connsiteY23" fmla="*/ 3068751 h 3068751"/>
                <a:gd name="connsiteX24" fmla="*/ 1057978 w 2956765"/>
                <a:gd name="connsiteY24" fmla="*/ 2672468 h 3068751"/>
                <a:gd name="connsiteX25" fmla="*/ 1071759 w 2956765"/>
                <a:gd name="connsiteY25" fmla="*/ 2631130 h 3068751"/>
                <a:gd name="connsiteX26" fmla="*/ 500267 w 2956765"/>
                <a:gd name="connsiteY26" fmla="*/ 1965098 h 3068751"/>
                <a:gd name="connsiteX27" fmla="*/ 482117 w 2956765"/>
                <a:gd name="connsiteY27" fmla="*/ 2018878 h 3068751"/>
                <a:gd name="connsiteX28" fmla="*/ 6570 w 2956765"/>
                <a:gd name="connsiteY28" fmla="*/ 1477239 h 3068751"/>
                <a:gd name="connsiteX29" fmla="*/ 0 w 2956765"/>
                <a:gd name="connsiteY29" fmla="*/ 1470696 h 3068751"/>
                <a:gd name="connsiteX30" fmla="*/ 420517 w 2956765"/>
                <a:gd name="connsiteY30" fmla="*/ 1072155 h 3068751"/>
                <a:gd name="connsiteX31" fmla="*/ 792577 w 2956765"/>
                <a:gd name="connsiteY31" fmla="*/ 722123 h 3068751"/>
                <a:gd name="connsiteX32" fmla="*/ 1554355 w 2956765"/>
                <a:gd name="connsiteY32" fmla="*/ 0 h 3068751"/>
                <a:gd name="connsiteX0" fmla="*/ 1554355 w 2956765"/>
                <a:gd name="connsiteY0" fmla="*/ 0 h 3068751"/>
                <a:gd name="connsiteX1" fmla="*/ 2503258 w 2956765"/>
                <a:gd name="connsiteY1" fmla="*/ 1085427 h 3068751"/>
                <a:gd name="connsiteX2" fmla="*/ 2699143 w 2956765"/>
                <a:gd name="connsiteY2" fmla="*/ 1307784 h 3068751"/>
                <a:gd name="connsiteX3" fmla="*/ 2956765 w 2956765"/>
                <a:gd name="connsiteY3" fmla="*/ 1602765 h 3068751"/>
                <a:gd name="connsiteX4" fmla="*/ 2686002 w 2956765"/>
                <a:gd name="connsiteY4" fmla="*/ 1860359 h 3068751"/>
                <a:gd name="connsiteX5" fmla="*/ 2287523 w 2956765"/>
                <a:gd name="connsiteY5" fmla="*/ 1642394 h 3068751"/>
                <a:gd name="connsiteX6" fmla="*/ 2357883 w 2956765"/>
                <a:gd name="connsiteY6" fmla="*/ 1576314 h 3068751"/>
                <a:gd name="connsiteX7" fmla="*/ 2274245 w 2956765"/>
                <a:gd name="connsiteY7" fmla="*/ 1481725 h 3068751"/>
                <a:gd name="connsiteX8" fmla="*/ 2080550 w 2956765"/>
                <a:gd name="connsiteY8" fmla="*/ 1259275 h 3068751"/>
                <a:gd name="connsiteX9" fmla="*/ 1523555 w 2956765"/>
                <a:gd name="connsiteY9" fmla="*/ 623048 h 3068751"/>
                <a:gd name="connsiteX10" fmla="*/ 1422259 w 2956765"/>
                <a:gd name="connsiteY10" fmla="*/ 717730 h 3068751"/>
                <a:gd name="connsiteX11" fmla="*/ 1347382 w 2956765"/>
                <a:gd name="connsiteY11" fmla="*/ 790353 h 3068751"/>
                <a:gd name="connsiteX12" fmla="*/ 1276885 w 2956765"/>
                <a:gd name="connsiteY12" fmla="*/ 858584 h 3068751"/>
                <a:gd name="connsiteX13" fmla="*/ 1113989 w 2956765"/>
                <a:gd name="connsiteY13" fmla="*/ 1010560 h 3068751"/>
                <a:gd name="connsiteX14" fmla="*/ 686900 w 2956765"/>
                <a:gd name="connsiteY14" fmla="*/ 1415645 h 3068751"/>
                <a:gd name="connsiteX15" fmla="*/ 601072 w 2956765"/>
                <a:gd name="connsiteY15" fmla="*/ 1497054 h 3068751"/>
                <a:gd name="connsiteX16" fmla="*/ 642822 w 2956765"/>
                <a:gd name="connsiteY16" fmla="*/ 1545563 h 3068751"/>
                <a:gd name="connsiteX17" fmla="*/ 1216512 w 2956765"/>
                <a:gd name="connsiteY17" fmla="*/ 2196912 h 3068751"/>
                <a:gd name="connsiteX18" fmla="*/ 1434467 w 2956765"/>
                <a:gd name="connsiteY18" fmla="*/ 2445709 h 3068751"/>
                <a:gd name="connsiteX19" fmla="*/ 1634813 w 2956765"/>
                <a:gd name="connsiteY19" fmla="*/ 2256367 h 3068751"/>
                <a:gd name="connsiteX20" fmla="*/ 2033291 w 2956765"/>
                <a:gd name="connsiteY20" fmla="*/ 2474327 h 3068751"/>
                <a:gd name="connsiteX21" fmla="*/ 1485084 w 2956765"/>
                <a:gd name="connsiteY21" fmla="*/ 2991698 h 3068751"/>
                <a:gd name="connsiteX22" fmla="*/ 1403627 w 2956765"/>
                <a:gd name="connsiteY22" fmla="*/ 3068751 h 3068751"/>
                <a:gd name="connsiteX23" fmla="*/ 1057978 w 2956765"/>
                <a:gd name="connsiteY23" fmla="*/ 2672468 h 3068751"/>
                <a:gd name="connsiteX24" fmla="*/ 1071759 w 2956765"/>
                <a:gd name="connsiteY24" fmla="*/ 2631130 h 3068751"/>
                <a:gd name="connsiteX25" fmla="*/ 500267 w 2956765"/>
                <a:gd name="connsiteY25" fmla="*/ 1965098 h 3068751"/>
                <a:gd name="connsiteX26" fmla="*/ 482117 w 2956765"/>
                <a:gd name="connsiteY26" fmla="*/ 2018878 h 3068751"/>
                <a:gd name="connsiteX27" fmla="*/ 6570 w 2956765"/>
                <a:gd name="connsiteY27" fmla="*/ 1477239 h 3068751"/>
                <a:gd name="connsiteX28" fmla="*/ 0 w 2956765"/>
                <a:gd name="connsiteY28" fmla="*/ 1470696 h 3068751"/>
                <a:gd name="connsiteX29" fmla="*/ 420517 w 2956765"/>
                <a:gd name="connsiteY29" fmla="*/ 1072155 h 3068751"/>
                <a:gd name="connsiteX30" fmla="*/ 792577 w 2956765"/>
                <a:gd name="connsiteY30" fmla="*/ 722123 h 3068751"/>
                <a:gd name="connsiteX31" fmla="*/ 1554355 w 2956765"/>
                <a:gd name="connsiteY31" fmla="*/ 0 h 3068751"/>
                <a:gd name="connsiteX0" fmla="*/ 1554355 w 2956765"/>
                <a:gd name="connsiteY0" fmla="*/ 0 h 3068751"/>
                <a:gd name="connsiteX1" fmla="*/ 2503258 w 2956765"/>
                <a:gd name="connsiteY1" fmla="*/ 1085427 h 3068751"/>
                <a:gd name="connsiteX2" fmla="*/ 2699143 w 2956765"/>
                <a:gd name="connsiteY2" fmla="*/ 1307784 h 3068751"/>
                <a:gd name="connsiteX3" fmla="*/ 2956765 w 2956765"/>
                <a:gd name="connsiteY3" fmla="*/ 1602765 h 3068751"/>
                <a:gd name="connsiteX4" fmla="*/ 2686002 w 2956765"/>
                <a:gd name="connsiteY4" fmla="*/ 1860359 h 3068751"/>
                <a:gd name="connsiteX5" fmla="*/ 2287523 w 2956765"/>
                <a:gd name="connsiteY5" fmla="*/ 1642394 h 3068751"/>
                <a:gd name="connsiteX6" fmla="*/ 2357883 w 2956765"/>
                <a:gd name="connsiteY6" fmla="*/ 1576314 h 3068751"/>
                <a:gd name="connsiteX7" fmla="*/ 2274245 w 2956765"/>
                <a:gd name="connsiteY7" fmla="*/ 1481725 h 3068751"/>
                <a:gd name="connsiteX8" fmla="*/ 2080550 w 2956765"/>
                <a:gd name="connsiteY8" fmla="*/ 1259275 h 3068751"/>
                <a:gd name="connsiteX9" fmla="*/ 1523555 w 2956765"/>
                <a:gd name="connsiteY9" fmla="*/ 623048 h 3068751"/>
                <a:gd name="connsiteX10" fmla="*/ 1422259 w 2956765"/>
                <a:gd name="connsiteY10" fmla="*/ 717730 h 3068751"/>
                <a:gd name="connsiteX11" fmla="*/ 1347382 w 2956765"/>
                <a:gd name="connsiteY11" fmla="*/ 790353 h 3068751"/>
                <a:gd name="connsiteX12" fmla="*/ 1276885 w 2956765"/>
                <a:gd name="connsiteY12" fmla="*/ 858584 h 3068751"/>
                <a:gd name="connsiteX13" fmla="*/ 1113989 w 2956765"/>
                <a:gd name="connsiteY13" fmla="*/ 1010560 h 3068751"/>
                <a:gd name="connsiteX14" fmla="*/ 686900 w 2956765"/>
                <a:gd name="connsiteY14" fmla="*/ 1415645 h 3068751"/>
                <a:gd name="connsiteX15" fmla="*/ 601072 w 2956765"/>
                <a:gd name="connsiteY15" fmla="*/ 1497054 h 3068751"/>
                <a:gd name="connsiteX16" fmla="*/ 642822 w 2956765"/>
                <a:gd name="connsiteY16" fmla="*/ 1545563 h 3068751"/>
                <a:gd name="connsiteX17" fmla="*/ 1216512 w 2956765"/>
                <a:gd name="connsiteY17" fmla="*/ 2196912 h 3068751"/>
                <a:gd name="connsiteX18" fmla="*/ 1434467 w 2956765"/>
                <a:gd name="connsiteY18" fmla="*/ 2445709 h 3068751"/>
                <a:gd name="connsiteX19" fmla="*/ 1634813 w 2956765"/>
                <a:gd name="connsiteY19" fmla="*/ 2256367 h 3068751"/>
                <a:gd name="connsiteX20" fmla="*/ 2033291 w 2956765"/>
                <a:gd name="connsiteY20" fmla="*/ 2474327 h 3068751"/>
                <a:gd name="connsiteX21" fmla="*/ 1485084 w 2956765"/>
                <a:gd name="connsiteY21" fmla="*/ 2991698 h 3068751"/>
                <a:gd name="connsiteX22" fmla="*/ 1403627 w 2956765"/>
                <a:gd name="connsiteY22" fmla="*/ 3068751 h 3068751"/>
                <a:gd name="connsiteX23" fmla="*/ 1057978 w 2956765"/>
                <a:gd name="connsiteY23" fmla="*/ 2672468 h 3068751"/>
                <a:gd name="connsiteX24" fmla="*/ 500267 w 2956765"/>
                <a:gd name="connsiteY24" fmla="*/ 1965098 h 3068751"/>
                <a:gd name="connsiteX25" fmla="*/ 482117 w 2956765"/>
                <a:gd name="connsiteY25" fmla="*/ 2018878 h 3068751"/>
                <a:gd name="connsiteX26" fmla="*/ 6570 w 2956765"/>
                <a:gd name="connsiteY26" fmla="*/ 1477239 h 3068751"/>
                <a:gd name="connsiteX27" fmla="*/ 0 w 2956765"/>
                <a:gd name="connsiteY27" fmla="*/ 1470696 h 3068751"/>
                <a:gd name="connsiteX28" fmla="*/ 420517 w 2956765"/>
                <a:gd name="connsiteY28" fmla="*/ 1072155 h 3068751"/>
                <a:gd name="connsiteX29" fmla="*/ 792577 w 2956765"/>
                <a:gd name="connsiteY29" fmla="*/ 722123 h 3068751"/>
                <a:gd name="connsiteX30" fmla="*/ 1554355 w 2956765"/>
                <a:gd name="connsiteY30" fmla="*/ 0 h 3068751"/>
                <a:gd name="connsiteX0" fmla="*/ 1554355 w 2956765"/>
                <a:gd name="connsiteY0" fmla="*/ 0 h 3068751"/>
                <a:gd name="connsiteX1" fmla="*/ 2503258 w 2956765"/>
                <a:gd name="connsiteY1" fmla="*/ 1085427 h 3068751"/>
                <a:gd name="connsiteX2" fmla="*/ 2699143 w 2956765"/>
                <a:gd name="connsiteY2" fmla="*/ 1307784 h 3068751"/>
                <a:gd name="connsiteX3" fmla="*/ 2956765 w 2956765"/>
                <a:gd name="connsiteY3" fmla="*/ 1602765 h 3068751"/>
                <a:gd name="connsiteX4" fmla="*/ 2686002 w 2956765"/>
                <a:gd name="connsiteY4" fmla="*/ 1860359 h 3068751"/>
                <a:gd name="connsiteX5" fmla="*/ 2287523 w 2956765"/>
                <a:gd name="connsiteY5" fmla="*/ 1642394 h 3068751"/>
                <a:gd name="connsiteX6" fmla="*/ 2357883 w 2956765"/>
                <a:gd name="connsiteY6" fmla="*/ 1576314 h 3068751"/>
                <a:gd name="connsiteX7" fmla="*/ 2274245 w 2956765"/>
                <a:gd name="connsiteY7" fmla="*/ 1481725 h 3068751"/>
                <a:gd name="connsiteX8" fmla="*/ 2080550 w 2956765"/>
                <a:gd name="connsiteY8" fmla="*/ 1259275 h 3068751"/>
                <a:gd name="connsiteX9" fmla="*/ 1523555 w 2956765"/>
                <a:gd name="connsiteY9" fmla="*/ 623048 h 3068751"/>
                <a:gd name="connsiteX10" fmla="*/ 1422259 w 2956765"/>
                <a:gd name="connsiteY10" fmla="*/ 717730 h 3068751"/>
                <a:gd name="connsiteX11" fmla="*/ 1347382 w 2956765"/>
                <a:gd name="connsiteY11" fmla="*/ 790353 h 3068751"/>
                <a:gd name="connsiteX12" fmla="*/ 1276885 w 2956765"/>
                <a:gd name="connsiteY12" fmla="*/ 858584 h 3068751"/>
                <a:gd name="connsiteX13" fmla="*/ 1113989 w 2956765"/>
                <a:gd name="connsiteY13" fmla="*/ 1010560 h 3068751"/>
                <a:gd name="connsiteX14" fmla="*/ 686900 w 2956765"/>
                <a:gd name="connsiteY14" fmla="*/ 1415645 h 3068751"/>
                <a:gd name="connsiteX15" fmla="*/ 601072 w 2956765"/>
                <a:gd name="connsiteY15" fmla="*/ 1497054 h 3068751"/>
                <a:gd name="connsiteX16" fmla="*/ 642822 w 2956765"/>
                <a:gd name="connsiteY16" fmla="*/ 1545563 h 3068751"/>
                <a:gd name="connsiteX17" fmla="*/ 1216512 w 2956765"/>
                <a:gd name="connsiteY17" fmla="*/ 2196912 h 3068751"/>
                <a:gd name="connsiteX18" fmla="*/ 1434467 w 2956765"/>
                <a:gd name="connsiteY18" fmla="*/ 2445709 h 3068751"/>
                <a:gd name="connsiteX19" fmla="*/ 1634813 w 2956765"/>
                <a:gd name="connsiteY19" fmla="*/ 2256367 h 3068751"/>
                <a:gd name="connsiteX20" fmla="*/ 2033291 w 2956765"/>
                <a:gd name="connsiteY20" fmla="*/ 2474327 h 3068751"/>
                <a:gd name="connsiteX21" fmla="*/ 1485084 w 2956765"/>
                <a:gd name="connsiteY21" fmla="*/ 2991698 h 3068751"/>
                <a:gd name="connsiteX22" fmla="*/ 1403627 w 2956765"/>
                <a:gd name="connsiteY22" fmla="*/ 3068751 h 3068751"/>
                <a:gd name="connsiteX23" fmla="*/ 1057978 w 2956765"/>
                <a:gd name="connsiteY23" fmla="*/ 2672468 h 3068751"/>
                <a:gd name="connsiteX24" fmla="*/ 482117 w 2956765"/>
                <a:gd name="connsiteY24" fmla="*/ 2018878 h 3068751"/>
                <a:gd name="connsiteX25" fmla="*/ 6570 w 2956765"/>
                <a:gd name="connsiteY25" fmla="*/ 1477239 h 3068751"/>
                <a:gd name="connsiteX26" fmla="*/ 0 w 2956765"/>
                <a:gd name="connsiteY26" fmla="*/ 1470696 h 3068751"/>
                <a:gd name="connsiteX27" fmla="*/ 420517 w 2956765"/>
                <a:gd name="connsiteY27" fmla="*/ 1072155 h 3068751"/>
                <a:gd name="connsiteX28" fmla="*/ 792577 w 2956765"/>
                <a:gd name="connsiteY28" fmla="*/ 722123 h 3068751"/>
                <a:gd name="connsiteX29" fmla="*/ 1554355 w 2956765"/>
                <a:gd name="connsiteY29" fmla="*/ 0 h 306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56765" h="3068751">
                  <a:moveTo>
                    <a:pt x="1554355" y="0"/>
                  </a:moveTo>
                  <a:lnTo>
                    <a:pt x="2503258" y="1085427"/>
                  </a:lnTo>
                  <a:lnTo>
                    <a:pt x="2699143" y="1307784"/>
                  </a:lnTo>
                  <a:lnTo>
                    <a:pt x="2956765" y="1602765"/>
                  </a:lnTo>
                  <a:lnTo>
                    <a:pt x="2686002" y="1860359"/>
                  </a:lnTo>
                  <a:lnTo>
                    <a:pt x="2287523" y="1642394"/>
                  </a:lnTo>
                  <a:lnTo>
                    <a:pt x="2357883" y="1576314"/>
                  </a:lnTo>
                  <a:lnTo>
                    <a:pt x="2274245" y="1481725"/>
                  </a:lnTo>
                  <a:lnTo>
                    <a:pt x="2080550" y="1259275"/>
                  </a:lnTo>
                  <a:lnTo>
                    <a:pt x="1523555" y="623048"/>
                  </a:lnTo>
                  <a:lnTo>
                    <a:pt x="1422259" y="717730"/>
                  </a:lnTo>
                  <a:lnTo>
                    <a:pt x="1347382" y="790353"/>
                  </a:lnTo>
                  <a:lnTo>
                    <a:pt x="1276885" y="858584"/>
                  </a:lnTo>
                  <a:lnTo>
                    <a:pt x="1113989" y="1010560"/>
                  </a:lnTo>
                  <a:lnTo>
                    <a:pt x="686900" y="1415645"/>
                  </a:lnTo>
                  <a:lnTo>
                    <a:pt x="601072" y="1497054"/>
                  </a:lnTo>
                  <a:lnTo>
                    <a:pt x="642822" y="1545563"/>
                  </a:lnTo>
                  <a:lnTo>
                    <a:pt x="1216512" y="2196912"/>
                  </a:lnTo>
                  <a:lnTo>
                    <a:pt x="1434467" y="2445709"/>
                  </a:lnTo>
                  <a:lnTo>
                    <a:pt x="1634813" y="2256367"/>
                  </a:lnTo>
                  <a:lnTo>
                    <a:pt x="2033291" y="2474327"/>
                  </a:lnTo>
                  <a:lnTo>
                    <a:pt x="1485084" y="2991698"/>
                  </a:lnTo>
                  <a:lnTo>
                    <a:pt x="1403627" y="3068751"/>
                  </a:lnTo>
                  <a:lnTo>
                    <a:pt x="1057978" y="2672468"/>
                  </a:lnTo>
                  <a:lnTo>
                    <a:pt x="482117" y="2018878"/>
                  </a:lnTo>
                  <a:lnTo>
                    <a:pt x="6570" y="1477239"/>
                  </a:lnTo>
                  <a:lnTo>
                    <a:pt x="0" y="1470696"/>
                  </a:lnTo>
                  <a:lnTo>
                    <a:pt x="420517" y="1072155"/>
                  </a:lnTo>
                  <a:lnTo>
                    <a:pt x="792577" y="722123"/>
                  </a:lnTo>
                  <a:lnTo>
                    <a:pt x="1554355" y="0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Shape">
              <a:extLst>
                <a:ext uri="{FF2B5EF4-FFF2-40B4-BE49-F238E27FC236}">
                  <a16:creationId xmlns:a16="http://schemas.microsoft.com/office/drawing/2014/main" id="{FAE2BB58-06A7-492E-87EE-0C67A597F29A}"/>
                </a:ext>
              </a:extLst>
            </p:cNvPr>
            <p:cNvSpPr/>
            <p:nvPr/>
          </p:nvSpPr>
          <p:spPr>
            <a:xfrm>
              <a:off x="3274407" y="4452654"/>
              <a:ext cx="498670" cy="1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528" y="21600"/>
                  </a:lnTo>
                  <a:lnTo>
                    <a:pt x="21528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68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Shape">
              <a:extLst>
                <a:ext uri="{FF2B5EF4-FFF2-40B4-BE49-F238E27FC236}">
                  <a16:creationId xmlns:a16="http://schemas.microsoft.com/office/drawing/2014/main" id="{F076D41B-84B1-4392-9C37-A29EAAAE53FD}"/>
                </a:ext>
              </a:extLst>
            </p:cNvPr>
            <p:cNvSpPr/>
            <p:nvPr/>
          </p:nvSpPr>
          <p:spPr>
            <a:xfrm>
              <a:off x="2901238" y="3635736"/>
              <a:ext cx="703413" cy="825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41" y="9418"/>
                  </a:moveTo>
                  <a:lnTo>
                    <a:pt x="12220" y="7949"/>
                  </a:lnTo>
                  <a:lnTo>
                    <a:pt x="21600" y="389"/>
                  </a:lnTo>
                  <a:lnTo>
                    <a:pt x="8417" y="0"/>
                  </a:lnTo>
                  <a:lnTo>
                    <a:pt x="0" y="21341"/>
                  </a:lnTo>
                  <a:lnTo>
                    <a:pt x="8823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50D53B4F-34A1-4D33-889F-06271641857D}"/>
                </a:ext>
              </a:extLst>
            </p:cNvPr>
            <p:cNvSpPr/>
            <p:nvPr/>
          </p:nvSpPr>
          <p:spPr>
            <a:xfrm>
              <a:off x="2521897" y="3444810"/>
              <a:ext cx="2103641" cy="160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1" y="0"/>
                  </a:moveTo>
                  <a:lnTo>
                    <a:pt x="19379" y="687"/>
                  </a:lnTo>
                  <a:lnTo>
                    <a:pt x="16734" y="10944"/>
                  </a:lnTo>
                  <a:lnTo>
                    <a:pt x="16734" y="10944"/>
                  </a:lnTo>
                  <a:lnTo>
                    <a:pt x="16734" y="10944"/>
                  </a:lnTo>
                  <a:lnTo>
                    <a:pt x="15496" y="15729"/>
                  </a:lnTo>
                  <a:lnTo>
                    <a:pt x="15106" y="17236"/>
                  </a:lnTo>
                  <a:lnTo>
                    <a:pt x="15089" y="17302"/>
                  </a:lnTo>
                  <a:lnTo>
                    <a:pt x="0" y="16660"/>
                  </a:lnTo>
                  <a:lnTo>
                    <a:pt x="1933" y="20935"/>
                  </a:lnTo>
                  <a:lnTo>
                    <a:pt x="17005" y="21600"/>
                  </a:lnTo>
                  <a:lnTo>
                    <a:pt x="17294" y="20492"/>
                  </a:lnTo>
                  <a:lnTo>
                    <a:pt x="17294" y="20492"/>
                  </a:lnTo>
                  <a:lnTo>
                    <a:pt x="17684" y="18986"/>
                  </a:lnTo>
                  <a:lnTo>
                    <a:pt x="18904" y="14201"/>
                  </a:lnTo>
                  <a:lnTo>
                    <a:pt x="18904" y="14201"/>
                  </a:lnTo>
                  <a:lnTo>
                    <a:pt x="18904" y="14201"/>
                  </a:lnTo>
                  <a:lnTo>
                    <a:pt x="21600" y="376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5E0B120F-5C74-4619-8059-358C995C4FEF}"/>
                </a:ext>
              </a:extLst>
            </p:cNvPr>
            <p:cNvSpPr/>
            <p:nvPr/>
          </p:nvSpPr>
          <p:spPr>
            <a:xfrm>
              <a:off x="2521498" y="3358124"/>
              <a:ext cx="1887332" cy="137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02" y="3963"/>
                  </a:moveTo>
                  <a:lnTo>
                    <a:pt x="16535" y="8728"/>
                  </a:lnTo>
                  <a:lnTo>
                    <a:pt x="16290" y="9712"/>
                  </a:lnTo>
                  <a:lnTo>
                    <a:pt x="16290" y="9712"/>
                  </a:lnTo>
                  <a:lnTo>
                    <a:pt x="16157" y="10256"/>
                  </a:lnTo>
                  <a:lnTo>
                    <a:pt x="16157" y="10256"/>
                  </a:lnTo>
                  <a:lnTo>
                    <a:pt x="16157" y="10256"/>
                  </a:lnTo>
                  <a:lnTo>
                    <a:pt x="15987" y="10955"/>
                  </a:lnTo>
                  <a:lnTo>
                    <a:pt x="15836" y="11525"/>
                  </a:lnTo>
                  <a:lnTo>
                    <a:pt x="14778" y="15824"/>
                  </a:lnTo>
                  <a:lnTo>
                    <a:pt x="14324" y="17612"/>
                  </a:lnTo>
                  <a:lnTo>
                    <a:pt x="14343" y="17612"/>
                  </a:lnTo>
                  <a:lnTo>
                    <a:pt x="14362" y="17663"/>
                  </a:lnTo>
                  <a:lnTo>
                    <a:pt x="14343" y="17612"/>
                  </a:lnTo>
                  <a:lnTo>
                    <a:pt x="8636" y="17353"/>
                  </a:lnTo>
                  <a:lnTo>
                    <a:pt x="7654" y="17327"/>
                  </a:lnTo>
                  <a:lnTo>
                    <a:pt x="4365" y="17171"/>
                  </a:lnTo>
                  <a:lnTo>
                    <a:pt x="7502" y="4377"/>
                  </a:lnTo>
                  <a:lnTo>
                    <a:pt x="12416" y="4610"/>
                  </a:lnTo>
                  <a:lnTo>
                    <a:pt x="15609" y="492"/>
                  </a:lnTo>
                  <a:lnTo>
                    <a:pt x="13531" y="388"/>
                  </a:lnTo>
                  <a:lnTo>
                    <a:pt x="5121" y="0"/>
                  </a:lnTo>
                  <a:lnTo>
                    <a:pt x="756" y="17845"/>
                  </a:lnTo>
                  <a:lnTo>
                    <a:pt x="0" y="20849"/>
                  </a:lnTo>
                  <a:lnTo>
                    <a:pt x="0" y="20849"/>
                  </a:lnTo>
                  <a:lnTo>
                    <a:pt x="16819" y="21600"/>
                  </a:lnTo>
                  <a:lnTo>
                    <a:pt x="16838" y="21522"/>
                  </a:lnTo>
                  <a:lnTo>
                    <a:pt x="17272" y="19761"/>
                  </a:lnTo>
                  <a:lnTo>
                    <a:pt x="18652" y="14167"/>
                  </a:lnTo>
                  <a:lnTo>
                    <a:pt x="18652" y="14167"/>
                  </a:lnTo>
                  <a:lnTo>
                    <a:pt x="18652" y="14167"/>
                  </a:lnTo>
                  <a:lnTo>
                    <a:pt x="21600" y="217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21139E0F-52D6-46D1-B8E7-B42C3941F35C}"/>
                </a:ext>
              </a:extLst>
            </p:cNvPr>
            <p:cNvSpPr/>
            <p:nvPr/>
          </p:nvSpPr>
          <p:spPr>
            <a:xfrm>
              <a:off x="4984471" y="3996815"/>
              <a:ext cx="114665" cy="80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21600"/>
                  </a:moveTo>
                  <a:lnTo>
                    <a:pt x="21600" y="13886"/>
                  </a:lnTo>
                  <a:lnTo>
                    <a:pt x="12959" y="0"/>
                  </a:lnTo>
                  <a:lnTo>
                    <a:pt x="0" y="771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48CD3907-EFA9-4832-8F57-CDB20107C5A5}"/>
                </a:ext>
              </a:extLst>
            </p:cNvPr>
            <p:cNvSpPr/>
            <p:nvPr/>
          </p:nvSpPr>
          <p:spPr>
            <a:xfrm>
              <a:off x="4519164" y="3833338"/>
              <a:ext cx="2349669" cy="1261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3" y="13316"/>
                  </a:moveTo>
                  <a:lnTo>
                    <a:pt x="7392" y="9358"/>
                  </a:lnTo>
                  <a:lnTo>
                    <a:pt x="4645" y="6587"/>
                  </a:lnTo>
                  <a:lnTo>
                    <a:pt x="3673" y="5598"/>
                  </a:lnTo>
                  <a:lnTo>
                    <a:pt x="501" y="2403"/>
                  </a:lnTo>
                  <a:lnTo>
                    <a:pt x="3613" y="0"/>
                  </a:lnTo>
                  <a:lnTo>
                    <a:pt x="501" y="2403"/>
                  </a:lnTo>
                  <a:lnTo>
                    <a:pt x="0" y="10659"/>
                  </a:lnTo>
                  <a:lnTo>
                    <a:pt x="501" y="11168"/>
                  </a:lnTo>
                  <a:lnTo>
                    <a:pt x="1472" y="12157"/>
                  </a:lnTo>
                  <a:lnTo>
                    <a:pt x="4220" y="14956"/>
                  </a:lnTo>
                  <a:lnTo>
                    <a:pt x="10777" y="21600"/>
                  </a:lnTo>
                  <a:lnTo>
                    <a:pt x="21099" y="13712"/>
                  </a:lnTo>
                  <a:lnTo>
                    <a:pt x="21600" y="542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377B6C66-67A7-4DFF-81D4-E700396C438A}"/>
                </a:ext>
              </a:extLst>
            </p:cNvPr>
            <p:cNvSpPr/>
            <p:nvPr/>
          </p:nvSpPr>
          <p:spPr>
            <a:xfrm>
              <a:off x="4572000" y="3513764"/>
              <a:ext cx="2295179" cy="109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67" y="0"/>
                  </a:moveTo>
                  <a:lnTo>
                    <a:pt x="7490" y="2631"/>
                  </a:lnTo>
                  <a:lnTo>
                    <a:pt x="7133" y="2923"/>
                  </a:lnTo>
                  <a:lnTo>
                    <a:pt x="8516" y="6204"/>
                  </a:lnTo>
                  <a:lnTo>
                    <a:pt x="10660" y="4385"/>
                  </a:lnTo>
                  <a:lnTo>
                    <a:pt x="17218" y="11856"/>
                  </a:lnTo>
                  <a:lnTo>
                    <a:pt x="10940" y="17215"/>
                  </a:lnTo>
                  <a:lnTo>
                    <a:pt x="8935" y="14909"/>
                  </a:lnTo>
                  <a:lnTo>
                    <a:pt x="8422" y="14357"/>
                  </a:lnTo>
                  <a:lnTo>
                    <a:pt x="8422" y="14357"/>
                  </a:lnTo>
                  <a:lnTo>
                    <a:pt x="5610" y="11141"/>
                  </a:lnTo>
                  <a:lnTo>
                    <a:pt x="4615" y="10037"/>
                  </a:lnTo>
                  <a:lnTo>
                    <a:pt x="4382" y="9744"/>
                  </a:lnTo>
                  <a:lnTo>
                    <a:pt x="4569" y="9582"/>
                  </a:lnTo>
                  <a:lnTo>
                    <a:pt x="3186" y="6301"/>
                  </a:lnTo>
                  <a:lnTo>
                    <a:pt x="0" y="9062"/>
                  </a:lnTo>
                  <a:lnTo>
                    <a:pt x="3248" y="12733"/>
                  </a:lnTo>
                  <a:lnTo>
                    <a:pt x="4242" y="13869"/>
                  </a:lnTo>
                  <a:lnTo>
                    <a:pt x="7055" y="17053"/>
                  </a:lnTo>
                  <a:lnTo>
                    <a:pt x="11049" y="21600"/>
                  </a:lnTo>
                  <a:lnTo>
                    <a:pt x="21600" y="1253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950F1668-2B97-4464-AD07-817B2440139B}"/>
                </a:ext>
              </a:extLst>
            </p:cNvPr>
            <p:cNvSpPr/>
            <p:nvPr/>
          </p:nvSpPr>
          <p:spPr>
            <a:xfrm>
              <a:off x="1969955" y="4237996"/>
              <a:ext cx="615336" cy="768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72" extrusionOk="0">
                  <a:moveTo>
                    <a:pt x="14940" y="12487"/>
                  </a:moveTo>
                  <a:lnTo>
                    <a:pt x="20673" y="250"/>
                  </a:lnTo>
                  <a:cubicBezTo>
                    <a:pt x="20731" y="157"/>
                    <a:pt x="20673" y="65"/>
                    <a:pt x="20558" y="18"/>
                  </a:cubicBezTo>
                  <a:cubicBezTo>
                    <a:pt x="20442" y="-28"/>
                    <a:pt x="20326" y="18"/>
                    <a:pt x="20268" y="111"/>
                  </a:cubicBezTo>
                  <a:lnTo>
                    <a:pt x="14535" y="12348"/>
                  </a:lnTo>
                  <a:lnTo>
                    <a:pt x="2432" y="12348"/>
                  </a:lnTo>
                  <a:cubicBezTo>
                    <a:pt x="2316" y="11884"/>
                    <a:pt x="1795" y="11514"/>
                    <a:pt x="1216" y="11514"/>
                  </a:cubicBezTo>
                  <a:cubicBezTo>
                    <a:pt x="521" y="11514"/>
                    <a:pt x="0" y="11977"/>
                    <a:pt x="0" y="12487"/>
                  </a:cubicBezTo>
                  <a:cubicBezTo>
                    <a:pt x="0" y="12997"/>
                    <a:pt x="579" y="13460"/>
                    <a:pt x="1216" y="13460"/>
                  </a:cubicBezTo>
                  <a:cubicBezTo>
                    <a:pt x="1853" y="13460"/>
                    <a:pt x="2316" y="13090"/>
                    <a:pt x="2432" y="12626"/>
                  </a:cubicBezTo>
                  <a:lnTo>
                    <a:pt x="14535" y="12626"/>
                  </a:lnTo>
                  <a:lnTo>
                    <a:pt x="21195" y="21479"/>
                  </a:lnTo>
                  <a:cubicBezTo>
                    <a:pt x="21253" y="21526"/>
                    <a:pt x="21310" y="21572"/>
                    <a:pt x="21368" y="21572"/>
                  </a:cubicBezTo>
                  <a:cubicBezTo>
                    <a:pt x="21426" y="21572"/>
                    <a:pt x="21426" y="21572"/>
                    <a:pt x="21484" y="21526"/>
                  </a:cubicBezTo>
                  <a:cubicBezTo>
                    <a:pt x="21600" y="21479"/>
                    <a:pt x="21600" y="21387"/>
                    <a:pt x="21542" y="21294"/>
                  </a:cubicBezTo>
                  <a:lnTo>
                    <a:pt x="14940" y="1248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C631B444-8ABF-478E-A5BB-E59879ECA2D0}"/>
                </a:ext>
              </a:extLst>
            </p:cNvPr>
            <p:cNvSpPr/>
            <p:nvPr/>
          </p:nvSpPr>
          <p:spPr>
            <a:xfrm>
              <a:off x="4199083" y="2388644"/>
              <a:ext cx="432872" cy="53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extrusionOk="0">
                  <a:moveTo>
                    <a:pt x="21121" y="14333"/>
                  </a:moveTo>
                  <a:lnTo>
                    <a:pt x="10608" y="13256"/>
                  </a:lnTo>
                  <a:lnTo>
                    <a:pt x="10608" y="2826"/>
                  </a:lnTo>
                  <a:cubicBezTo>
                    <a:pt x="11429" y="2692"/>
                    <a:pt x="12086" y="2086"/>
                    <a:pt x="12086" y="1413"/>
                  </a:cubicBezTo>
                  <a:cubicBezTo>
                    <a:pt x="12086" y="606"/>
                    <a:pt x="11265" y="0"/>
                    <a:pt x="10361" y="0"/>
                  </a:cubicBezTo>
                  <a:cubicBezTo>
                    <a:pt x="9376" y="0"/>
                    <a:pt x="8637" y="673"/>
                    <a:pt x="8637" y="1413"/>
                  </a:cubicBezTo>
                  <a:cubicBezTo>
                    <a:pt x="8637" y="2153"/>
                    <a:pt x="9294" y="2692"/>
                    <a:pt x="10115" y="2826"/>
                  </a:cubicBezTo>
                  <a:lnTo>
                    <a:pt x="10115" y="13391"/>
                  </a:lnTo>
                  <a:lnTo>
                    <a:pt x="95" y="21196"/>
                  </a:lnTo>
                  <a:cubicBezTo>
                    <a:pt x="13" y="21264"/>
                    <a:pt x="-69" y="21465"/>
                    <a:pt x="95" y="21533"/>
                  </a:cubicBezTo>
                  <a:cubicBezTo>
                    <a:pt x="177" y="21600"/>
                    <a:pt x="259" y="21600"/>
                    <a:pt x="342" y="21600"/>
                  </a:cubicBezTo>
                  <a:cubicBezTo>
                    <a:pt x="424" y="21600"/>
                    <a:pt x="506" y="21600"/>
                    <a:pt x="588" y="21533"/>
                  </a:cubicBezTo>
                  <a:lnTo>
                    <a:pt x="10608" y="13727"/>
                  </a:lnTo>
                  <a:lnTo>
                    <a:pt x="21203" y="14804"/>
                  </a:lnTo>
                  <a:cubicBezTo>
                    <a:pt x="21367" y="14804"/>
                    <a:pt x="21531" y="14736"/>
                    <a:pt x="21531" y="14602"/>
                  </a:cubicBezTo>
                  <a:cubicBezTo>
                    <a:pt x="21449" y="14467"/>
                    <a:pt x="21285" y="14400"/>
                    <a:pt x="21121" y="143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D949BE03-899C-40EE-B33C-3D08BD939EAB}"/>
                </a:ext>
              </a:extLst>
            </p:cNvPr>
            <p:cNvSpPr/>
            <p:nvPr/>
          </p:nvSpPr>
          <p:spPr>
            <a:xfrm>
              <a:off x="6593334" y="4386605"/>
              <a:ext cx="730488" cy="477200"/>
            </a:xfrm>
            <a:custGeom>
              <a:avLst/>
              <a:gdLst>
                <a:gd name="connsiteX0" fmla="*/ 474218 w 973984"/>
                <a:gd name="connsiteY0" fmla="*/ 0 h 636267"/>
                <a:gd name="connsiteX1" fmla="*/ 480799 w 973984"/>
                <a:gd name="connsiteY1" fmla="*/ 8807 h 636267"/>
                <a:gd name="connsiteX2" fmla="*/ 438990 w 973984"/>
                <a:gd name="connsiteY2" fmla="*/ 424915 h 636267"/>
                <a:gd name="connsiteX3" fmla="*/ 887245 w 973984"/>
                <a:gd name="connsiteY3" fmla="*/ 424915 h 636267"/>
                <a:gd name="connsiteX4" fmla="*/ 895052 w 973984"/>
                <a:gd name="connsiteY4" fmla="*/ 406067 h 636267"/>
                <a:gd name="connsiteX5" fmla="*/ 927747 w 973984"/>
                <a:gd name="connsiteY5" fmla="*/ 392525 h 636267"/>
                <a:gd name="connsiteX6" fmla="*/ 973984 w 973984"/>
                <a:gd name="connsiteY6" fmla="*/ 438759 h 636267"/>
                <a:gd name="connsiteX7" fmla="*/ 927747 w 973984"/>
                <a:gd name="connsiteY7" fmla="*/ 484993 h 636267"/>
                <a:gd name="connsiteX8" fmla="*/ 895052 w 973984"/>
                <a:gd name="connsiteY8" fmla="*/ 471452 h 636267"/>
                <a:gd name="connsiteX9" fmla="*/ 882157 w 973984"/>
                <a:gd name="connsiteY9" fmla="*/ 440321 h 636267"/>
                <a:gd name="connsiteX10" fmla="*/ 432366 w 973984"/>
                <a:gd name="connsiteY10" fmla="*/ 440321 h 636267"/>
                <a:gd name="connsiteX11" fmla="*/ 11871 w 973984"/>
                <a:gd name="connsiteY11" fmla="*/ 636267 h 636267"/>
                <a:gd name="connsiteX12" fmla="*/ 7483 w 973984"/>
                <a:gd name="connsiteY12" fmla="*/ 636267 h 636267"/>
                <a:gd name="connsiteX13" fmla="*/ 859 w 973984"/>
                <a:gd name="connsiteY13" fmla="*/ 631878 h 636267"/>
                <a:gd name="connsiteX14" fmla="*/ 5290 w 973984"/>
                <a:gd name="connsiteY14" fmla="*/ 620861 h 636267"/>
                <a:gd name="connsiteX15" fmla="*/ 423591 w 973984"/>
                <a:gd name="connsiteY15" fmla="*/ 427124 h 636267"/>
                <a:gd name="connsiteX16" fmla="*/ 465400 w 973984"/>
                <a:gd name="connsiteY16" fmla="*/ 6598 h 636267"/>
                <a:gd name="connsiteX17" fmla="*/ 474218 w 973984"/>
                <a:gd name="connsiteY17" fmla="*/ 0 h 63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3984" h="636267">
                  <a:moveTo>
                    <a:pt x="474218" y="0"/>
                  </a:moveTo>
                  <a:cubicBezTo>
                    <a:pt x="478605" y="0"/>
                    <a:pt x="480799" y="4389"/>
                    <a:pt x="480799" y="8807"/>
                  </a:cubicBezTo>
                  <a:lnTo>
                    <a:pt x="438990" y="424915"/>
                  </a:lnTo>
                  <a:lnTo>
                    <a:pt x="887245" y="424915"/>
                  </a:lnTo>
                  <a:lnTo>
                    <a:pt x="895052" y="406067"/>
                  </a:lnTo>
                  <a:cubicBezTo>
                    <a:pt x="903420" y="397700"/>
                    <a:pt x="914979" y="392525"/>
                    <a:pt x="927747" y="392525"/>
                  </a:cubicBezTo>
                  <a:cubicBezTo>
                    <a:pt x="953283" y="392525"/>
                    <a:pt x="973984" y="413225"/>
                    <a:pt x="973984" y="438759"/>
                  </a:cubicBezTo>
                  <a:cubicBezTo>
                    <a:pt x="973984" y="464293"/>
                    <a:pt x="953283" y="484993"/>
                    <a:pt x="927747" y="484993"/>
                  </a:cubicBezTo>
                  <a:cubicBezTo>
                    <a:pt x="914979" y="484993"/>
                    <a:pt x="903420" y="479818"/>
                    <a:pt x="895052" y="471452"/>
                  </a:cubicBezTo>
                  <a:lnTo>
                    <a:pt x="882157" y="440321"/>
                  </a:lnTo>
                  <a:lnTo>
                    <a:pt x="432366" y="440321"/>
                  </a:lnTo>
                  <a:lnTo>
                    <a:pt x="11871" y="636267"/>
                  </a:lnTo>
                  <a:cubicBezTo>
                    <a:pt x="9677" y="636267"/>
                    <a:pt x="9677" y="636267"/>
                    <a:pt x="7483" y="636267"/>
                  </a:cubicBezTo>
                  <a:cubicBezTo>
                    <a:pt x="5290" y="636267"/>
                    <a:pt x="3053" y="634058"/>
                    <a:pt x="859" y="631878"/>
                  </a:cubicBezTo>
                  <a:cubicBezTo>
                    <a:pt x="-1334" y="627460"/>
                    <a:pt x="859" y="623071"/>
                    <a:pt x="5290" y="620861"/>
                  </a:cubicBezTo>
                  <a:lnTo>
                    <a:pt x="423591" y="427124"/>
                  </a:lnTo>
                  <a:lnTo>
                    <a:pt x="465400" y="6598"/>
                  </a:lnTo>
                  <a:cubicBezTo>
                    <a:pt x="465400" y="2209"/>
                    <a:pt x="469787" y="0"/>
                    <a:pt x="474218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36D44DB4-6FCB-4712-8920-2927E9FADE05}"/>
                </a:ext>
              </a:extLst>
            </p:cNvPr>
            <p:cNvSpPr/>
            <p:nvPr/>
          </p:nvSpPr>
          <p:spPr>
            <a:xfrm>
              <a:off x="5466579" y="3737776"/>
              <a:ext cx="934586" cy="59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36" y="17435"/>
                  </a:moveTo>
                  <a:lnTo>
                    <a:pt x="9159" y="21600"/>
                  </a:lnTo>
                  <a:lnTo>
                    <a:pt x="21600" y="13686"/>
                  </a:lnTo>
                  <a:lnTo>
                    <a:pt x="5495" y="0"/>
                  </a:lnTo>
                  <a:lnTo>
                    <a:pt x="229" y="3332"/>
                  </a:lnTo>
                  <a:lnTo>
                    <a:pt x="4694" y="11306"/>
                  </a:lnTo>
                  <a:lnTo>
                    <a:pt x="0" y="18268"/>
                  </a:lnTo>
                  <a:lnTo>
                    <a:pt x="0" y="18268"/>
                  </a:lnTo>
                  <a:lnTo>
                    <a:pt x="1259" y="1927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0591CEC-CA62-4E70-A580-32D0A0CF18E2}"/>
              </a:ext>
            </a:extLst>
          </p:cNvPr>
          <p:cNvGrpSpPr/>
          <p:nvPr/>
        </p:nvGrpSpPr>
        <p:grpSpPr>
          <a:xfrm>
            <a:off x="7470479" y="4158593"/>
            <a:ext cx="1508129" cy="921449"/>
            <a:chOff x="8921977" y="4001571"/>
            <a:chExt cx="2926080" cy="122859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0CF6DF3-9BF5-49AE-B4EA-D561E2A25862}"/>
                </a:ext>
              </a:extLst>
            </p:cNvPr>
            <p:cNvSpPr txBox="1"/>
            <p:nvPr/>
          </p:nvSpPr>
          <p:spPr>
            <a:xfrm>
              <a:off x="8921977" y="4001571"/>
              <a:ext cx="2926080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0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TERMIN</a:t>
              </a:r>
              <a:endParaRPr kumimoji="0" lang="en-US" sz="2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364E938-04A6-4326-B849-45B1525C3AAF}"/>
                </a:ext>
              </a:extLst>
            </p:cNvPr>
            <p:cNvSpPr txBox="1"/>
            <p:nvPr/>
          </p:nvSpPr>
          <p:spPr>
            <a:xfrm>
              <a:off x="8921977" y="4532542"/>
              <a:ext cx="2926080" cy="69762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studeni 2020.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r-HR" sz="14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Zoom</a:t>
              </a:r>
              <a:endParaRPr kumimoji="0" lang="en-US" sz="14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D25AF8C-41BC-4BEF-B6C7-FD8A1EF5E829}"/>
              </a:ext>
            </a:extLst>
          </p:cNvPr>
          <p:cNvGrpSpPr/>
          <p:nvPr/>
        </p:nvGrpSpPr>
        <p:grpSpPr>
          <a:xfrm>
            <a:off x="121647" y="5205755"/>
            <a:ext cx="1881947" cy="1567780"/>
            <a:chOff x="332936" y="4580523"/>
            <a:chExt cx="2926080" cy="209036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A5ED324-0B8C-4160-AD09-1C0F611A0A3A}"/>
                </a:ext>
              </a:extLst>
            </p:cNvPr>
            <p:cNvSpPr txBox="1"/>
            <p:nvPr/>
          </p:nvSpPr>
          <p:spPr>
            <a:xfrm>
              <a:off x="332936" y="4580523"/>
              <a:ext cx="2926080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2000" b="1" noProof="1">
                  <a:solidFill>
                    <a:prstClr val="black"/>
                  </a:solidFill>
                  <a:latin typeface="Calibri" panose="020F0502020204030204"/>
                </a:rPr>
                <a:t>CILJ</a:t>
              </a:r>
              <a:endParaRPr kumimoji="0" lang="en-US" sz="2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CDA2117-5628-4350-BEE9-3E31FC0C5476}"/>
                </a:ext>
              </a:extLst>
            </p:cNvPr>
            <p:cNvSpPr txBox="1"/>
            <p:nvPr/>
          </p:nvSpPr>
          <p:spPr>
            <a:xfrm>
              <a:off x="332936" y="5111494"/>
              <a:ext cx="2926080" cy="155939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r-HR" sz="14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j</a:t>
              </a:r>
              <a:r>
                <a:rPr kumimoji="0" lang="hr-HR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ačanje kvalitete projektnih aktivnosti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poticanje razmjene iskustva</a:t>
              </a:r>
              <a:endParaRPr kumimoji="0" lang="en-US" sz="14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4261AF-9DE9-4CCE-8ECB-0F2876E6D5F6}"/>
              </a:ext>
            </a:extLst>
          </p:cNvPr>
          <p:cNvGrpSpPr/>
          <p:nvPr/>
        </p:nvGrpSpPr>
        <p:grpSpPr>
          <a:xfrm>
            <a:off x="4852553" y="1758642"/>
            <a:ext cx="2194560" cy="1136893"/>
            <a:chOff x="8921977" y="1394910"/>
            <a:chExt cx="2926080" cy="151585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61604B8-9D00-45C1-BEAF-38C8E87987ED}"/>
                </a:ext>
              </a:extLst>
            </p:cNvPr>
            <p:cNvSpPr txBox="1"/>
            <p:nvPr/>
          </p:nvSpPr>
          <p:spPr>
            <a:xfrm>
              <a:off x="8921977" y="1394910"/>
              <a:ext cx="2926080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0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SUDIONICI</a:t>
              </a:r>
              <a:endParaRPr kumimoji="0" lang="en-US" sz="2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33D0DD9-CD9A-470D-8531-B077563BE0E5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98488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r-HR" sz="14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korisnici s otvorenim projektima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r-HR" sz="14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</a:t>
              </a:r>
              <a:r>
                <a:rPr kumimoji="0" lang="hr-HR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 tri sektora</a:t>
              </a:r>
              <a:endParaRPr kumimoji="0" lang="en-US" sz="14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DCCFDE-26B0-497D-9FD6-B55E97DFFEFE}"/>
              </a:ext>
            </a:extLst>
          </p:cNvPr>
          <p:cNvSpPr txBox="1"/>
          <p:nvPr/>
        </p:nvSpPr>
        <p:spPr>
          <a:xfrm>
            <a:off x="293982" y="1092681"/>
            <a:ext cx="5718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Tematski sastanak s korisnicima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D56D7A-82A8-4CB2-B9D1-3FE96ABB7DD3}"/>
              </a:ext>
            </a:extLst>
          </p:cNvPr>
          <p:cNvSpPr txBox="1">
            <a:spLocks/>
          </p:cNvSpPr>
          <p:nvPr/>
        </p:nvSpPr>
        <p:spPr>
          <a:xfrm>
            <a:off x="2411760" y="266829"/>
            <a:ext cx="6480872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Dodatne mogućnosti</a:t>
            </a:r>
            <a:endParaRPr lang="en-US" sz="2400" b="1" dirty="0">
              <a:solidFill>
                <a:srgbClr val="EF72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940817-8759-4D1F-AD7D-26F358855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10518" r="10625" b="10516"/>
          <a:stretch/>
        </p:blipFill>
        <p:spPr>
          <a:xfrm>
            <a:off x="6874851" y="2566734"/>
            <a:ext cx="2108049" cy="1367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7C1BF5-4DB4-458F-86C8-5DFD3AF4E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26432">
            <a:off x="398242" y="2202898"/>
            <a:ext cx="1890945" cy="144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89FE36-DC77-4DEB-903C-D1A17EDB4A77}"/>
              </a:ext>
            </a:extLst>
          </p:cNvPr>
          <p:cNvSpPr txBox="1"/>
          <p:nvPr/>
        </p:nvSpPr>
        <p:spPr>
          <a:xfrm>
            <a:off x="1043608" y="2921168"/>
            <a:ext cx="2797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hr-HR" sz="6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PITANJA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2EF3C-9FF1-4917-8E91-C5C79502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225022"/>
            <a:ext cx="4407954" cy="44079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284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8A4CAF-01F0-4AD0-A5DE-3A64A5ECB5F4}"/>
              </a:ext>
            </a:extLst>
          </p:cNvPr>
          <p:cNvSpPr/>
          <p:nvPr/>
        </p:nvSpPr>
        <p:spPr>
          <a:xfrm>
            <a:off x="7719314" y="3404341"/>
            <a:ext cx="899510" cy="491665"/>
          </a:xfrm>
          <a:custGeom>
            <a:avLst/>
            <a:gdLst>
              <a:gd name="connsiteX0" fmla="*/ 0 w 508000"/>
              <a:gd name="connsiteY0" fmla="*/ 0 h 286831"/>
              <a:gd name="connsiteX1" fmla="*/ 58317 w 508000"/>
              <a:gd name="connsiteY1" fmla="*/ 26958 h 286831"/>
              <a:gd name="connsiteX2" fmla="*/ 254001 w 508000"/>
              <a:gd name="connsiteY2" fmla="*/ 63622 h 286831"/>
              <a:gd name="connsiteX3" fmla="*/ 449684 w 508000"/>
              <a:gd name="connsiteY3" fmla="*/ 26958 h 286831"/>
              <a:gd name="connsiteX4" fmla="*/ 508000 w 508000"/>
              <a:gd name="connsiteY4" fmla="*/ 1 h 286831"/>
              <a:gd name="connsiteX5" fmla="*/ 508000 w 508000"/>
              <a:gd name="connsiteY5" fmla="*/ 286830 h 286831"/>
              <a:gd name="connsiteX6" fmla="*/ 449684 w 508000"/>
              <a:gd name="connsiteY6" fmla="*/ 259873 h 286831"/>
              <a:gd name="connsiteX7" fmla="*/ 254001 w 508000"/>
              <a:gd name="connsiteY7" fmla="*/ 223208 h 286831"/>
              <a:gd name="connsiteX8" fmla="*/ 58317 w 508000"/>
              <a:gd name="connsiteY8" fmla="*/ 259873 h 286831"/>
              <a:gd name="connsiteX9" fmla="*/ 0 w 508000"/>
              <a:gd name="connsiteY9" fmla="*/ 286831 h 28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000" h="286831">
                <a:moveTo>
                  <a:pt x="0" y="0"/>
                </a:moveTo>
                <a:lnTo>
                  <a:pt x="58317" y="26958"/>
                </a:lnTo>
                <a:cubicBezTo>
                  <a:pt x="118908" y="50622"/>
                  <a:pt x="184922" y="63622"/>
                  <a:pt x="254001" y="63622"/>
                </a:cubicBezTo>
                <a:cubicBezTo>
                  <a:pt x="323080" y="63622"/>
                  <a:pt x="389094" y="50622"/>
                  <a:pt x="449684" y="26958"/>
                </a:cubicBezTo>
                <a:lnTo>
                  <a:pt x="508000" y="1"/>
                </a:lnTo>
                <a:lnTo>
                  <a:pt x="508000" y="286830"/>
                </a:lnTo>
                <a:lnTo>
                  <a:pt x="449684" y="259873"/>
                </a:lnTo>
                <a:cubicBezTo>
                  <a:pt x="389094" y="236208"/>
                  <a:pt x="323080" y="223208"/>
                  <a:pt x="254001" y="223208"/>
                </a:cubicBezTo>
                <a:cubicBezTo>
                  <a:pt x="184922" y="223208"/>
                  <a:pt x="118908" y="236208"/>
                  <a:pt x="58317" y="259873"/>
                </a:cubicBezTo>
                <a:lnTo>
                  <a:pt x="0" y="2868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35DEE23-A37D-4603-9A48-A48B25DF0025}"/>
              </a:ext>
            </a:extLst>
          </p:cNvPr>
          <p:cNvSpPr/>
          <p:nvPr/>
        </p:nvSpPr>
        <p:spPr>
          <a:xfrm>
            <a:off x="6844066" y="3420783"/>
            <a:ext cx="749853" cy="491665"/>
          </a:xfrm>
          <a:custGeom>
            <a:avLst/>
            <a:gdLst>
              <a:gd name="connsiteX0" fmla="*/ 0 w 508000"/>
              <a:gd name="connsiteY0" fmla="*/ 0 h 286831"/>
              <a:gd name="connsiteX1" fmla="*/ 58317 w 508000"/>
              <a:gd name="connsiteY1" fmla="*/ 26958 h 286831"/>
              <a:gd name="connsiteX2" fmla="*/ 254001 w 508000"/>
              <a:gd name="connsiteY2" fmla="*/ 63622 h 286831"/>
              <a:gd name="connsiteX3" fmla="*/ 449684 w 508000"/>
              <a:gd name="connsiteY3" fmla="*/ 26958 h 286831"/>
              <a:gd name="connsiteX4" fmla="*/ 508000 w 508000"/>
              <a:gd name="connsiteY4" fmla="*/ 1 h 286831"/>
              <a:gd name="connsiteX5" fmla="*/ 508000 w 508000"/>
              <a:gd name="connsiteY5" fmla="*/ 286830 h 286831"/>
              <a:gd name="connsiteX6" fmla="*/ 449684 w 508000"/>
              <a:gd name="connsiteY6" fmla="*/ 259873 h 286831"/>
              <a:gd name="connsiteX7" fmla="*/ 254001 w 508000"/>
              <a:gd name="connsiteY7" fmla="*/ 223208 h 286831"/>
              <a:gd name="connsiteX8" fmla="*/ 58317 w 508000"/>
              <a:gd name="connsiteY8" fmla="*/ 259873 h 286831"/>
              <a:gd name="connsiteX9" fmla="*/ 0 w 508000"/>
              <a:gd name="connsiteY9" fmla="*/ 286831 h 28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000" h="286831">
                <a:moveTo>
                  <a:pt x="0" y="0"/>
                </a:moveTo>
                <a:lnTo>
                  <a:pt x="58317" y="26958"/>
                </a:lnTo>
                <a:cubicBezTo>
                  <a:pt x="118908" y="50622"/>
                  <a:pt x="184922" y="63622"/>
                  <a:pt x="254001" y="63622"/>
                </a:cubicBezTo>
                <a:cubicBezTo>
                  <a:pt x="323080" y="63622"/>
                  <a:pt x="389094" y="50622"/>
                  <a:pt x="449684" y="26958"/>
                </a:cubicBezTo>
                <a:lnTo>
                  <a:pt x="508000" y="1"/>
                </a:lnTo>
                <a:lnTo>
                  <a:pt x="508000" y="286830"/>
                </a:lnTo>
                <a:lnTo>
                  <a:pt x="449684" y="259873"/>
                </a:lnTo>
                <a:cubicBezTo>
                  <a:pt x="389094" y="236208"/>
                  <a:pt x="323080" y="223208"/>
                  <a:pt x="254001" y="223208"/>
                </a:cubicBezTo>
                <a:cubicBezTo>
                  <a:pt x="184922" y="223208"/>
                  <a:pt x="118908" y="236208"/>
                  <a:pt x="58317" y="259873"/>
                </a:cubicBezTo>
                <a:lnTo>
                  <a:pt x="0" y="2868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1D06C68-EFDD-4EAA-BF6A-BAE247E8F5EA}"/>
              </a:ext>
            </a:extLst>
          </p:cNvPr>
          <p:cNvSpPr/>
          <p:nvPr/>
        </p:nvSpPr>
        <p:spPr>
          <a:xfrm>
            <a:off x="6001377" y="3404341"/>
            <a:ext cx="749853" cy="491665"/>
          </a:xfrm>
          <a:custGeom>
            <a:avLst/>
            <a:gdLst>
              <a:gd name="connsiteX0" fmla="*/ 0 w 508000"/>
              <a:gd name="connsiteY0" fmla="*/ 0 h 286831"/>
              <a:gd name="connsiteX1" fmla="*/ 58317 w 508000"/>
              <a:gd name="connsiteY1" fmla="*/ 26958 h 286831"/>
              <a:gd name="connsiteX2" fmla="*/ 254001 w 508000"/>
              <a:gd name="connsiteY2" fmla="*/ 63622 h 286831"/>
              <a:gd name="connsiteX3" fmla="*/ 449684 w 508000"/>
              <a:gd name="connsiteY3" fmla="*/ 26958 h 286831"/>
              <a:gd name="connsiteX4" fmla="*/ 508000 w 508000"/>
              <a:gd name="connsiteY4" fmla="*/ 1 h 286831"/>
              <a:gd name="connsiteX5" fmla="*/ 508000 w 508000"/>
              <a:gd name="connsiteY5" fmla="*/ 286830 h 286831"/>
              <a:gd name="connsiteX6" fmla="*/ 449684 w 508000"/>
              <a:gd name="connsiteY6" fmla="*/ 259873 h 286831"/>
              <a:gd name="connsiteX7" fmla="*/ 254001 w 508000"/>
              <a:gd name="connsiteY7" fmla="*/ 223208 h 286831"/>
              <a:gd name="connsiteX8" fmla="*/ 58317 w 508000"/>
              <a:gd name="connsiteY8" fmla="*/ 259873 h 286831"/>
              <a:gd name="connsiteX9" fmla="*/ 0 w 508000"/>
              <a:gd name="connsiteY9" fmla="*/ 286831 h 28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000" h="286831">
                <a:moveTo>
                  <a:pt x="0" y="0"/>
                </a:moveTo>
                <a:lnTo>
                  <a:pt x="58317" y="26958"/>
                </a:lnTo>
                <a:cubicBezTo>
                  <a:pt x="118908" y="50622"/>
                  <a:pt x="184922" y="63622"/>
                  <a:pt x="254001" y="63622"/>
                </a:cubicBezTo>
                <a:cubicBezTo>
                  <a:pt x="323080" y="63622"/>
                  <a:pt x="389094" y="50622"/>
                  <a:pt x="449684" y="26958"/>
                </a:cubicBezTo>
                <a:lnTo>
                  <a:pt x="508000" y="1"/>
                </a:lnTo>
                <a:lnTo>
                  <a:pt x="508000" y="286830"/>
                </a:lnTo>
                <a:lnTo>
                  <a:pt x="449684" y="259873"/>
                </a:lnTo>
                <a:cubicBezTo>
                  <a:pt x="389094" y="236208"/>
                  <a:pt x="323080" y="223208"/>
                  <a:pt x="254001" y="223208"/>
                </a:cubicBezTo>
                <a:cubicBezTo>
                  <a:pt x="184922" y="223208"/>
                  <a:pt x="118908" y="236208"/>
                  <a:pt x="58317" y="259873"/>
                </a:cubicBezTo>
                <a:lnTo>
                  <a:pt x="0" y="2868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33B9DBB-4FF0-45E3-8800-BDCD26B947D6}"/>
              </a:ext>
            </a:extLst>
          </p:cNvPr>
          <p:cNvSpPr/>
          <p:nvPr/>
        </p:nvSpPr>
        <p:spPr>
          <a:xfrm>
            <a:off x="2498092" y="3370586"/>
            <a:ext cx="749853" cy="491665"/>
          </a:xfrm>
          <a:custGeom>
            <a:avLst/>
            <a:gdLst>
              <a:gd name="connsiteX0" fmla="*/ 0 w 508000"/>
              <a:gd name="connsiteY0" fmla="*/ 0 h 286831"/>
              <a:gd name="connsiteX1" fmla="*/ 58317 w 508000"/>
              <a:gd name="connsiteY1" fmla="*/ 26958 h 286831"/>
              <a:gd name="connsiteX2" fmla="*/ 254001 w 508000"/>
              <a:gd name="connsiteY2" fmla="*/ 63622 h 286831"/>
              <a:gd name="connsiteX3" fmla="*/ 449684 w 508000"/>
              <a:gd name="connsiteY3" fmla="*/ 26958 h 286831"/>
              <a:gd name="connsiteX4" fmla="*/ 508000 w 508000"/>
              <a:gd name="connsiteY4" fmla="*/ 1 h 286831"/>
              <a:gd name="connsiteX5" fmla="*/ 508000 w 508000"/>
              <a:gd name="connsiteY5" fmla="*/ 286830 h 286831"/>
              <a:gd name="connsiteX6" fmla="*/ 449684 w 508000"/>
              <a:gd name="connsiteY6" fmla="*/ 259873 h 286831"/>
              <a:gd name="connsiteX7" fmla="*/ 254001 w 508000"/>
              <a:gd name="connsiteY7" fmla="*/ 223208 h 286831"/>
              <a:gd name="connsiteX8" fmla="*/ 58317 w 508000"/>
              <a:gd name="connsiteY8" fmla="*/ 259873 h 286831"/>
              <a:gd name="connsiteX9" fmla="*/ 0 w 508000"/>
              <a:gd name="connsiteY9" fmla="*/ 286831 h 28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000" h="286831">
                <a:moveTo>
                  <a:pt x="0" y="0"/>
                </a:moveTo>
                <a:lnTo>
                  <a:pt x="58317" y="26958"/>
                </a:lnTo>
                <a:cubicBezTo>
                  <a:pt x="118908" y="50622"/>
                  <a:pt x="184922" y="63622"/>
                  <a:pt x="254001" y="63622"/>
                </a:cubicBezTo>
                <a:cubicBezTo>
                  <a:pt x="323080" y="63622"/>
                  <a:pt x="389094" y="50622"/>
                  <a:pt x="449684" y="26958"/>
                </a:cubicBezTo>
                <a:lnTo>
                  <a:pt x="508000" y="1"/>
                </a:lnTo>
                <a:lnTo>
                  <a:pt x="508000" y="286830"/>
                </a:lnTo>
                <a:lnTo>
                  <a:pt x="449684" y="259873"/>
                </a:lnTo>
                <a:cubicBezTo>
                  <a:pt x="389094" y="236208"/>
                  <a:pt x="323080" y="223208"/>
                  <a:pt x="254001" y="223208"/>
                </a:cubicBezTo>
                <a:cubicBezTo>
                  <a:pt x="184922" y="223208"/>
                  <a:pt x="118908" y="236208"/>
                  <a:pt x="58317" y="259873"/>
                </a:cubicBezTo>
                <a:lnTo>
                  <a:pt x="0" y="2868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8BEA8A-F920-47A0-B25F-136C5F5A999C}"/>
              </a:ext>
            </a:extLst>
          </p:cNvPr>
          <p:cNvSpPr/>
          <p:nvPr/>
        </p:nvSpPr>
        <p:spPr>
          <a:xfrm>
            <a:off x="1566426" y="3363069"/>
            <a:ext cx="749853" cy="491665"/>
          </a:xfrm>
          <a:custGeom>
            <a:avLst/>
            <a:gdLst>
              <a:gd name="connsiteX0" fmla="*/ 0 w 508000"/>
              <a:gd name="connsiteY0" fmla="*/ 0 h 286831"/>
              <a:gd name="connsiteX1" fmla="*/ 58317 w 508000"/>
              <a:gd name="connsiteY1" fmla="*/ 26958 h 286831"/>
              <a:gd name="connsiteX2" fmla="*/ 254001 w 508000"/>
              <a:gd name="connsiteY2" fmla="*/ 63622 h 286831"/>
              <a:gd name="connsiteX3" fmla="*/ 449684 w 508000"/>
              <a:gd name="connsiteY3" fmla="*/ 26958 h 286831"/>
              <a:gd name="connsiteX4" fmla="*/ 508000 w 508000"/>
              <a:gd name="connsiteY4" fmla="*/ 1 h 286831"/>
              <a:gd name="connsiteX5" fmla="*/ 508000 w 508000"/>
              <a:gd name="connsiteY5" fmla="*/ 286830 h 286831"/>
              <a:gd name="connsiteX6" fmla="*/ 449684 w 508000"/>
              <a:gd name="connsiteY6" fmla="*/ 259873 h 286831"/>
              <a:gd name="connsiteX7" fmla="*/ 254001 w 508000"/>
              <a:gd name="connsiteY7" fmla="*/ 223208 h 286831"/>
              <a:gd name="connsiteX8" fmla="*/ 58317 w 508000"/>
              <a:gd name="connsiteY8" fmla="*/ 259873 h 286831"/>
              <a:gd name="connsiteX9" fmla="*/ 0 w 508000"/>
              <a:gd name="connsiteY9" fmla="*/ 286831 h 28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000" h="286831">
                <a:moveTo>
                  <a:pt x="0" y="0"/>
                </a:moveTo>
                <a:lnTo>
                  <a:pt x="58317" y="26958"/>
                </a:lnTo>
                <a:cubicBezTo>
                  <a:pt x="118908" y="50622"/>
                  <a:pt x="184922" y="63622"/>
                  <a:pt x="254001" y="63622"/>
                </a:cubicBezTo>
                <a:cubicBezTo>
                  <a:pt x="323080" y="63622"/>
                  <a:pt x="389094" y="50622"/>
                  <a:pt x="449684" y="26958"/>
                </a:cubicBezTo>
                <a:lnTo>
                  <a:pt x="508000" y="1"/>
                </a:lnTo>
                <a:lnTo>
                  <a:pt x="508000" y="286830"/>
                </a:lnTo>
                <a:lnTo>
                  <a:pt x="449684" y="259873"/>
                </a:lnTo>
                <a:cubicBezTo>
                  <a:pt x="389094" y="236208"/>
                  <a:pt x="323080" y="223208"/>
                  <a:pt x="254001" y="223208"/>
                </a:cubicBezTo>
                <a:cubicBezTo>
                  <a:pt x="184922" y="223208"/>
                  <a:pt x="118908" y="236208"/>
                  <a:pt x="58317" y="259873"/>
                </a:cubicBezTo>
                <a:lnTo>
                  <a:pt x="0" y="2868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DC4B67B-CAE5-472D-B60D-C375815A79BB}"/>
              </a:ext>
            </a:extLst>
          </p:cNvPr>
          <p:cNvSpPr/>
          <p:nvPr/>
        </p:nvSpPr>
        <p:spPr>
          <a:xfrm>
            <a:off x="628299" y="3370694"/>
            <a:ext cx="749853" cy="491665"/>
          </a:xfrm>
          <a:custGeom>
            <a:avLst/>
            <a:gdLst>
              <a:gd name="connsiteX0" fmla="*/ 0 w 508000"/>
              <a:gd name="connsiteY0" fmla="*/ 0 h 286831"/>
              <a:gd name="connsiteX1" fmla="*/ 58317 w 508000"/>
              <a:gd name="connsiteY1" fmla="*/ 26958 h 286831"/>
              <a:gd name="connsiteX2" fmla="*/ 254001 w 508000"/>
              <a:gd name="connsiteY2" fmla="*/ 63622 h 286831"/>
              <a:gd name="connsiteX3" fmla="*/ 449684 w 508000"/>
              <a:gd name="connsiteY3" fmla="*/ 26958 h 286831"/>
              <a:gd name="connsiteX4" fmla="*/ 508000 w 508000"/>
              <a:gd name="connsiteY4" fmla="*/ 1 h 286831"/>
              <a:gd name="connsiteX5" fmla="*/ 508000 w 508000"/>
              <a:gd name="connsiteY5" fmla="*/ 286830 h 286831"/>
              <a:gd name="connsiteX6" fmla="*/ 449684 w 508000"/>
              <a:gd name="connsiteY6" fmla="*/ 259873 h 286831"/>
              <a:gd name="connsiteX7" fmla="*/ 254001 w 508000"/>
              <a:gd name="connsiteY7" fmla="*/ 223208 h 286831"/>
              <a:gd name="connsiteX8" fmla="*/ 58317 w 508000"/>
              <a:gd name="connsiteY8" fmla="*/ 259873 h 286831"/>
              <a:gd name="connsiteX9" fmla="*/ 0 w 508000"/>
              <a:gd name="connsiteY9" fmla="*/ 286831 h 28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000" h="286831">
                <a:moveTo>
                  <a:pt x="0" y="0"/>
                </a:moveTo>
                <a:lnTo>
                  <a:pt x="58317" y="26958"/>
                </a:lnTo>
                <a:cubicBezTo>
                  <a:pt x="118908" y="50622"/>
                  <a:pt x="184922" y="63622"/>
                  <a:pt x="254001" y="63622"/>
                </a:cubicBezTo>
                <a:cubicBezTo>
                  <a:pt x="323080" y="63622"/>
                  <a:pt x="389094" y="50622"/>
                  <a:pt x="449684" y="26958"/>
                </a:cubicBezTo>
                <a:lnTo>
                  <a:pt x="508000" y="1"/>
                </a:lnTo>
                <a:lnTo>
                  <a:pt x="508000" y="286830"/>
                </a:lnTo>
                <a:lnTo>
                  <a:pt x="449684" y="259873"/>
                </a:lnTo>
                <a:cubicBezTo>
                  <a:pt x="389094" y="236208"/>
                  <a:pt x="323080" y="223208"/>
                  <a:pt x="254001" y="223208"/>
                </a:cubicBezTo>
                <a:cubicBezTo>
                  <a:pt x="184922" y="223208"/>
                  <a:pt x="118908" y="236208"/>
                  <a:pt x="58317" y="259873"/>
                </a:cubicBezTo>
                <a:lnTo>
                  <a:pt x="0" y="2868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A61C2A8-20ED-44F0-BC6C-CB28B1A4AD84}"/>
              </a:ext>
            </a:extLst>
          </p:cNvPr>
          <p:cNvSpPr/>
          <p:nvPr/>
        </p:nvSpPr>
        <p:spPr>
          <a:xfrm rot="5400000">
            <a:off x="4951633" y="3185851"/>
            <a:ext cx="852128" cy="889757"/>
          </a:xfrm>
          <a:custGeom>
            <a:avLst/>
            <a:gdLst>
              <a:gd name="connsiteX0" fmla="*/ 793705 w 928248"/>
              <a:gd name="connsiteY0" fmla="*/ 21093 h 1136129"/>
              <a:gd name="connsiteX1" fmla="*/ 795827 w 928248"/>
              <a:gd name="connsiteY1" fmla="*/ 0 h 1136129"/>
              <a:gd name="connsiteX2" fmla="*/ 797878 w 928248"/>
              <a:gd name="connsiteY2" fmla="*/ 9613 h 1136129"/>
              <a:gd name="connsiteX3" fmla="*/ 136244 w 928248"/>
              <a:gd name="connsiteY3" fmla="*/ 15124 h 1136129"/>
              <a:gd name="connsiteX4" fmla="*/ 137310 w 928248"/>
              <a:gd name="connsiteY4" fmla="*/ 10128 h 1136129"/>
              <a:gd name="connsiteX5" fmla="*/ 138413 w 928248"/>
              <a:gd name="connsiteY5" fmla="*/ 21090 h 1136129"/>
              <a:gd name="connsiteX6" fmla="*/ 0 w 928248"/>
              <a:gd name="connsiteY6" fmla="*/ 1136129 h 1136129"/>
              <a:gd name="connsiteX7" fmla="*/ 9712 w 928248"/>
              <a:gd name="connsiteY7" fmla="*/ 1115626 h 1136129"/>
              <a:gd name="connsiteX8" fmla="*/ 98208 w 928248"/>
              <a:gd name="connsiteY8" fmla="*/ 847813 h 1136129"/>
              <a:gd name="connsiteX9" fmla="*/ 172772 w 928248"/>
              <a:gd name="connsiteY9" fmla="*/ 208628 h 1136129"/>
              <a:gd name="connsiteX10" fmla="*/ 150271 w 928248"/>
              <a:gd name="connsiteY10" fmla="*/ 61170 h 1136129"/>
              <a:gd name="connsiteX11" fmla="*/ 158151 w 928248"/>
              <a:gd name="connsiteY11" fmla="*/ 86617 h 1136129"/>
              <a:gd name="connsiteX12" fmla="*/ 466059 w 928248"/>
              <a:gd name="connsiteY12" fmla="*/ 291197 h 1136129"/>
              <a:gd name="connsiteX13" fmla="*/ 773967 w 928248"/>
              <a:gd name="connsiteY13" fmla="*/ 86617 h 1136129"/>
              <a:gd name="connsiteX14" fmla="*/ 781849 w 928248"/>
              <a:gd name="connsiteY14" fmla="*/ 61165 h 1136129"/>
              <a:gd name="connsiteX15" fmla="*/ 759347 w 928248"/>
              <a:gd name="connsiteY15" fmla="*/ 208628 h 1136129"/>
              <a:gd name="connsiteX16" fmla="*/ 833911 w 928248"/>
              <a:gd name="connsiteY16" fmla="*/ 847812 h 1136129"/>
              <a:gd name="connsiteX17" fmla="*/ 890361 w 928248"/>
              <a:gd name="connsiteY17" fmla="*/ 1030261 h 1136129"/>
              <a:gd name="connsiteX18" fmla="*/ 928248 w 928248"/>
              <a:gd name="connsiteY18" fmla="*/ 1125360 h 1136129"/>
              <a:gd name="connsiteX19" fmla="*/ 924404 w 928248"/>
              <a:gd name="connsiteY19" fmla="*/ 1120701 h 1136129"/>
              <a:gd name="connsiteX20" fmla="*/ 468567 w 928248"/>
              <a:gd name="connsiteY20" fmla="*/ 931887 h 1136129"/>
              <a:gd name="connsiteX21" fmla="*/ 12729 w 928248"/>
              <a:gd name="connsiteY21" fmla="*/ 1120701 h 1136129"/>
              <a:gd name="connsiteX0" fmla="*/ 793705 w 928248"/>
              <a:gd name="connsiteY0" fmla="*/ 11480 h 1126516"/>
              <a:gd name="connsiteX1" fmla="*/ 797878 w 928248"/>
              <a:gd name="connsiteY1" fmla="*/ 0 h 1126516"/>
              <a:gd name="connsiteX2" fmla="*/ 793705 w 928248"/>
              <a:gd name="connsiteY2" fmla="*/ 11480 h 1126516"/>
              <a:gd name="connsiteX3" fmla="*/ 136244 w 928248"/>
              <a:gd name="connsiteY3" fmla="*/ 5511 h 1126516"/>
              <a:gd name="connsiteX4" fmla="*/ 137310 w 928248"/>
              <a:gd name="connsiteY4" fmla="*/ 515 h 1126516"/>
              <a:gd name="connsiteX5" fmla="*/ 138413 w 928248"/>
              <a:gd name="connsiteY5" fmla="*/ 11477 h 1126516"/>
              <a:gd name="connsiteX6" fmla="*/ 136244 w 928248"/>
              <a:gd name="connsiteY6" fmla="*/ 5511 h 1126516"/>
              <a:gd name="connsiteX7" fmla="*/ 0 w 928248"/>
              <a:gd name="connsiteY7" fmla="*/ 1126516 h 1126516"/>
              <a:gd name="connsiteX8" fmla="*/ 9712 w 928248"/>
              <a:gd name="connsiteY8" fmla="*/ 1106013 h 1126516"/>
              <a:gd name="connsiteX9" fmla="*/ 98208 w 928248"/>
              <a:gd name="connsiteY9" fmla="*/ 838200 h 1126516"/>
              <a:gd name="connsiteX10" fmla="*/ 172772 w 928248"/>
              <a:gd name="connsiteY10" fmla="*/ 199015 h 1126516"/>
              <a:gd name="connsiteX11" fmla="*/ 150271 w 928248"/>
              <a:gd name="connsiteY11" fmla="*/ 51557 h 1126516"/>
              <a:gd name="connsiteX12" fmla="*/ 158151 w 928248"/>
              <a:gd name="connsiteY12" fmla="*/ 77004 h 1126516"/>
              <a:gd name="connsiteX13" fmla="*/ 466059 w 928248"/>
              <a:gd name="connsiteY13" fmla="*/ 281584 h 1126516"/>
              <a:gd name="connsiteX14" fmla="*/ 773967 w 928248"/>
              <a:gd name="connsiteY14" fmla="*/ 77004 h 1126516"/>
              <a:gd name="connsiteX15" fmla="*/ 781849 w 928248"/>
              <a:gd name="connsiteY15" fmla="*/ 51552 h 1126516"/>
              <a:gd name="connsiteX16" fmla="*/ 759347 w 928248"/>
              <a:gd name="connsiteY16" fmla="*/ 199015 h 1126516"/>
              <a:gd name="connsiteX17" fmla="*/ 833911 w 928248"/>
              <a:gd name="connsiteY17" fmla="*/ 838199 h 1126516"/>
              <a:gd name="connsiteX18" fmla="*/ 890361 w 928248"/>
              <a:gd name="connsiteY18" fmla="*/ 1020648 h 1126516"/>
              <a:gd name="connsiteX19" fmla="*/ 928248 w 928248"/>
              <a:gd name="connsiteY19" fmla="*/ 1115747 h 1126516"/>
              <a:gd name="connsiteX20" fmla="*/ 924404 w 928248"/>
              <a:gd name="connsiteY20" fmla="*/ 1111088 h 1126516"/>
              <a:gd name="connsiteX21" fmla="*/ 468567 w 928248"/>
              <a:gd name="connsiteY21" fmla="*/ 922274 h 1126516"/>
              <a:gd name="connsiteX22" fmla="*/ 12729 w 928248"/>
              <a:gd name="connsiteY22" fmla="*/ 1111088 h 1126516"/>
              <a:gd name="connsiteX23" fmla="*/ 0 w 928248"/>
              <a:gd name="connsiteY23" fmla="*/ 1126516 h 1126516"/>
              <a:gd name="connsiteX0" fmla="*/ 136244 w 928248"/>
              <a:gd name="connsiteY0" fmla="*/ 4996 h 1126001"/>
              <a:gd name="connsiteX1" fmla="*/ 137310 w 928248"/>
              <a:gd name="connsiteY1" fmla="*/ 0 h 1126001"/>
              <a:gd name="connsiteX2" fmla="*/ 138413 w 928248"/>
              <a:gd name="connsiteY2" fmla="*/ 10962 h 1126001"/>
              <a:gd name="connsiteX3" fmla="*/ 136244 w 928248"/>
              <a:gd name="connsiteY3" fmla="*/ 4996 h 1126001"/>
              <a:gd name="connsiteX4" fmla="*/ 0 w 928248"/>
              <a:gd name="connsiteY4" fmla="*/ 1126001 h 1126001"/>
              <a:gd name="connsiteX5" fmla="*/ 9712 w 928248"/>
              <a:gd name="connsiteY5" fmla="*/ 1105498 h 1126001"/>
              <a:gd name="connsiteX6" fmla="*/ 98208 w 928248"/>
              <a:gd name="connsiteY6" fmla="*/ 837685 h 1126001"/>
              <a:gd name="connsiteX7" fmla="*/ 172772 w 928248"/>
              <a:gd name="connsiteY7" fmla="*/ 198500 h 1126001"/>
              <a:gd name="connsiteX8" fmla="*/ 150271 w 928248"/>
              <a:gd name="connsiteY8" fmla="*/ 51042 h 1126001"/>
              <a:gd name="connsiteX9" fmla="*/ 158151 w 928248"/>
              <a:gd name="connsiteY9" fmla="*/ 76489 h 1126001"/>
              <a:gd name="connsiteX10" fmla="*/ 466059 w 928248"/>
              <a:gd name="connsiteY10" fmla="*/ 281069 h 1126001"/>
              <a:gd name="connsiteX11" fmla="*/ 773967 w 928248"/>
              <a:gd name="connsiteY11" fmla="*/ 76489 h 1126001"/>
              <a:gd name="connsiteX12" fmla="*/ 781849 w 928248"/>
              <a:gd name="connsiteY12" fmla="*/ 51037 h 1126001"/>
              <a:gd name="connsiteX13" fmla="*/ 759347 w 928248"/>
              <a:gd name="connsiteY13" fmla="*/ 198500 h 1126001"/>
              <a:gd name="connsiteX14" fmla="*/ 833911 w 928248"/>
              <a:gd name="connsiteY14" fmla="*/ 837684 h 1126001"/>
              <a:gd name="connsiteX15" fmla="*/ 890361 w 928248"/>
              <a:gd name="connsiteY15" fmla="*/ 1020133 h 1126001"/>
              <a:gd name="connsiteX16" fmla="*/ 928248 w 928248"/>
              <a:gd name="connsiteY16" fmla="*/ 1115232 h 1126001"/>
              <a:gd name="connsiteX17" fmla="*/ 924404 w 928248"/>
              <a:gd name="connsiteY17" fmla="*/ 1110573 h 1126001"/>
              <a:gd name="connsiteX18" fmla="*/ 468567 w 928248"/>
              <a:gd name="connsiteY18" fmla="*/ 921759 h 1126001"/>
              <a:gd name="connsiteX19" fmla="*/ 12729 w 928248"/>
              <a:gd name="connsiteY19" fmla="*/ 1110573 h 1126001"/>
              <a:gd name="connsiteX20" fmla="*/ 0 w 928248"/>
              <a:gd name="connsiteY20" fmla="*/ 1126001 h 1126001"/>
              <a:gd name="connsiteX0" fmla="*/ 138413 w 928248"/>
              <a:gd name="connsiteY0" fmla="*/ 10962 h 1126001"/>
              <a:gd name="connsiteX1" fmla="*/ 137310 w 928248"/>
              <a:gd name="connsiteY1" fmla="*/ 0 h 1126001"/>
              <a:gd name="connsiteX2" fmla="*/ 138413 w 928248"/>
              <a:gd name="connsiteY2" fmla="*/ 10962 h 1126001"/>
              <a:gd name="connsiteX3" fmla="*/ 0 w 928248"/>
              <a:gd name="connsiteY3" fmla="*/ 1126001 h 1126001"/>
              <a:gd name="connsiteX4" fmla="*/ 9712 w 928248"/>
              <a:gd name="connsiteY4" fmla="*/ 1105498 h 1126001"/>
              <a:gd name="connsiteX5" fmla="*/ 98208 w 928248"/>
              <a:gd name="connsiteY5" fmla="*/ 837685 h 1126001"/>
              <a:gd name="connsiteX6" fmla="*/ 172772 w 928248"/>
              <a:gd name="connsiteY6" fmla="*/ 198500 h 1126001"/>
              <a:gd name="connsiteX7" fmla="*/ 150271 w 928248"/>
              <a:gd name="connsiteY7" fmla="*/ 51042 h 1126001"/>
              <a:gd name="connsiteX8" fmla="*/ 158151 w 928248"/>
              <a:gd name="connsiteY8" fmla="*/ 76489 h 1126001"/>
              <a:gd name="connsiteX9" fmla="*/ 466059 w 928248"/>
              <a:gd name="connsiteY9" fmla="*/ 281069 h 1126001"/>
              <a:gd name="connsiteX10" fmla="*/ 773967 w 928248"/>
              <a:gd name="connsiteY10" fmla="*/ 76489 h 1126001"/>
              <a:gd name="connsiteX11" fmla="*/ 781849 w 928248"/>
              <a:gd name="connsiteY11" fmla="*/ 51037 h 1126001"/>
              <a:gd name="connsiteX12" fmla="*/ 759347 w 928248"/>
              <a:gd name="connsiteY12" fmla="*/ 198500 h 1126001"/>
              <a:gd name="connsiteX13" fmla="*/ 833911 w 928248"/>
              <a:gd name="connsiteY13" fmla="*/ 837684 h 1126001"/>
              <a:gd name="connsiteX14" fmla="*/ 890361 w 928248"/>
              <a:gd name="connsiteY14" fmla="*/ 1020133 h 1126001"/>
              <a:gd name="connsiteX15" fmla="*/ 928248 w 928248"/>
              <a:gd name="connsiteY15" fmla="*/ 1115232 h 1126001"/>
              <a:gd name="connsiteX16" fmla="*/ 924404 w 928248"/>
              <a:gd name="connsiteY16" fmla="*/ 1110573 h 1126001"/>
              <a:gd name="connsiteX17" fmla="*/ 468567 w 928248"/>
              <a:gd name="connsiteY17" fmla="*/ 921759 h 1126001"/>
              <a:gd name="connsiteX18" fmla="*/ 12729 w 928248"/>
              <a:gd name="connsiteY18" fmla="*/ 1110573 h 1126001"/>
              <a:gd name="connsiteX19" fmla="*/ 0 w 928248"/>
              <a:gd name="connsiteY19" fmla="*/ 1126001 h 1126001"/>
              <a:gd name="connsiteX0" fmla="*/ 0 w 928248"/>
              <a:gd name="connsiteY0" fmla="*/ 1074964 h 1074964"/>
              <a:gd name="connsiteX1" fmla="*/ 9712 w 928248"/>
              <a:gd name="connsiteY1" fmla="*/ 1054461 h 1074964"/>
              <a:gd name="connsiteX2" fmla="*/ 98208 w 928248"/>
              <a:gd name="connsiteY2" fmla="*/ 786648 h 1074964"/>
              <a:gd name="connsiteX3" fmla="*/ 172772 w 928248"/>
              <a:gd name="connsiteY3" fmla="*/ 147463 h 1074964"/>
              <a:gd name="connsiteX4" fmla="*/ 150271 w 928248"/>
              <a:gd name="connsiteY4" fmla="*/ 5 h 1074964"/>
              <a:gd name="connsiteX5" fmla="*/ 158151 w 928248"/>
              <a:gd name="connsiteY5" fmla="*/ 25452 h 1074964"/>
              <a:gd name="connsiteX6" fmla="*/ 466059 w 928248"/>
              <a:gd name="connsiteY6" fmla="*/ 230032 h 1074964"/>
              <a:gd name="connsiteX7" fmla="*/ 773967 w 928248"/>
              <a:gd name="connsiteY7" fmla="*/ 25452 h 1074964"/>
              <a:gd name="connsiteX8" fmla="*/ 781849 w 928248"/>
              <a:gd name="connsiteY8" fmla="*/ 0 h 1074964"/>
              <a:gd name="connsiteX9" fmla="*/ 759347 w 928248"/>
              <a:gd name="connsiteY9" fmla="*/ 147463 h 1074964"/>
              <a:gd name="connsiteX10" fmla="*/ 833911 w 928248"/>
              <a:gd name="connsiteY10" fmla="*/ 786647 h 1074964"/>
              <a:gd name="connsiteX11" fmla="*/ 890361 w 928248"/>
              <a:gd name="connsiteY11" fmla="*/ 969096 h 1074964"/>
              <a:gd name="connsiteX12" fmla="*/ 928248 w 928248"/>
              <a:gd name="connsiteY12" fmla="*/ 1064195 h 1074964"/>
              <a:gd name="connsiteX13" fmla="*/ 924404 w 928248"/>
              <a:gd name="connsiteY13" fmla="*/ 1059536 h 1074964"/>
              <a:gd name="connsiteX14" fmla="*/ 468567 w 928248"/>
              <a:gd name="connsiteY14" fmla="*/ 870722 h 1074964"/>
              <a:gd name="connsiteX15" fmla="*/ 12729 w 928248"/>
              <a:gd name="connsiteY15" fmla="*/ 1059536 h 1074964"/>
              <a:gd name="connsiteX16" fmla="*/ 0 w 928248"/>
              <a:gd name="connsiteY16" fmla="*/ 1074964 h 107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8248" h="1074964">
                <a:moveTo>
                  <a:pt x="0" y="1074964"/>
                </a:moveTo>
                <a:lnTo>
                  <a:pt x="9712" y="1054461"/>
                </a:lnTo>
                <a:cubicBezTo>
                  <a:pt x="42883" y="971257"/>
                  <a:pt x="72828" y="881366"/>
                  <a:pt x="98208" y="786648"/>
                </a:cubicBezTo>
                <a:cubicBezTo>
                  <a:pt x="161657" y="549853"/>
                  <a:pt x="185308" y="324919"/>
                  <a:pt x="172772" y="147463"/>
                </a:cubicBezTo>
                <a:lnTo>
                  <a:pt x="150271" y="5"/>
                </a:lnTo>
                <a:lnTo>
                  <a:pt x="158151" y="25452"/>
                </a:lnTo>
                <a:cubicBezTo>
                  <a:pt x="208881" y="145675"/>
                  <a:pt x="327642" y="230032"/>
                  <a:pt x="466059" y="230032"/>
                </a:cubicBezTo>
                <a:cubicBezTo>
                  <a:pt x="604476" y="230032"/>
                  <a:pt x="723238" y="145675"/>
                  <a:pt x="773967" y="25452"/>
                </a:cubicBezTo>
                <a:lnTo>
                  <a:pt x="781849" y="0"/>
                </a:lnTo>
                <a:lnTo>
                  <a:pt x="759347" y="147463"/>
                </a:lnTo>
                <a:cubicBezTo>
                  <a:pt x="746812" y="324919"/>
                  <a:pt x="770462" y="549853"/>
                  <a:pt x="833911" y="786647"/>
                </a:cubicBezTo>
                <a:cubicBezTo>
                  <a:pt x="850831" y="849793"/>
                  <a:pt x="869780" y="910793"/>
                  <a:pt x="890361" y="969096"/>
                </a:cubicBezTo>
                <a:lnTo>
                  <a:pt x="928248" y="1064195"/>
                </a:lnTo>
                <a:lnTo>
                  <a:pt x="924404" y="1059536"/>
                </a:lnTo>
                <a:cubicBezTo>
                  <a:pt x="807745" y="942877"/>
                  <a:pt x="646582" y="870722"/>
                  <a:pt x="468567" y="870722"/>
                </a:cubicBezTo>
                <a:cubicBezTo>
                  <a:pt x="290551" y="870722"/>
                  <a:pt x="129388" y="942877"/>
                  <a:pt x="12729" y="1059536"/>
                </a:cubicBezTo>
                <a:lnTo>
                  <a:pt x="0" y="10749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8BE536E-E107-46CD-B21B-B0B0282243DF}"/>
              </a:ext>
            </a:extLst>
          </p:cNvPr>
          <p:cNvSpPr/>
          <p:nvPr/>
        </p:nvSpPr>
        <p:spPr>
          <a:xfrm rot="16200000">
            <a:off x="3437253" y="3179441"/>
            <a:ext cx="852128" cy="889759"/>
          </a:xfrm>
          <a:custGeom>
            <a:avLst/>
            <a:gdLst>
              <a:gd name="connsiteX0" fmla="*/ 793705 w 928248"/>
              <a:gd name="connsiteY0" fmla="*/ 21093 h 1136129"/>
              <a:gd name="connsiteX1" fmla="*/ 795827 w 928248"/>
              <a:gd name="connsiteY1" fmla="*/ 0 h 1136129"/>
              <a:gd name="connsiteX2" fmla="*/ 797878 w 928248"/>
              <a:gd name="connsiteY2" fmla="*/ 9613 h 1136129"/>
              <a:gd name="connsiteX3" fmla="*/ 136244 w 928248"/>
              <a:gd name="connsiteY3" fmla="*/ 15124 h 1136129"/>
              <a:gd name="connsiteX4" fmla="*/ 137310 w 928248"/>
              <a:gd name="connsiteY4" fmla="*/ 10128 h 1136129"/>
              <a:gd name="connsiteX5" fmla="*/ 138413 w 928248"/>
              <a:gd name="connsiteY5" fmla="*/ 21090 h 1136129"/>
              <a:gd name="connsiteX6" fmla="*/ 0 w 928248"/>
              <a:gd name="connsiteY6" fmla="*/ 1136129 h 1136129"/>
              <a:gd name="connsiteX7" fmla="*/ 9712 w 928248"/>
              <a:gd name="connsiteY7" fmla="*/ 1115626 h 1136129"/>
              <a:gd name="connsiteX8" fmla="*/ 98208 w 928248"/>
              <a:gd name="connsiteY8" fmla="*/ 847813 h 1136129"/>
              <a:gd name="connsiteX9" fmla="*/ 172772 w 928248"/>
              <a:gd name="connsiteY9" fmla="*/ 208628 h 1136129"/>
              <a:gd name="connsiteX10" fmla="*/ 150271 w 928248"/>
              <a:gd name="connsiteY10" fmla="*/ 61170 h 1136129"/>
              <a:gd name="connsiteX11" fmla="*/ 158151 w 928248"/>
              <a:gd name="connsiteY11" fmla="*/ 86617 h 1136129"/>
              <a:gd name="connsiteX12" fmla="*/ 466059 w 928248"/>
              <a:gd name="connsiteY12" fmla="*/ 291197 h 1136129"/>
              <a:gd name="connsiteX13" fmla="*/ 773967 w 928248"/>
              <a:gd name="connsiteY13" fmla="*/ 86617 h 1136129"/>
              <a:gd name="connsiteX14" fmla="*/ 781849 w 928248"/>
              <a:gd name="connsiteY14" fmla="*/ 61165 h 1136129"/>
              <a:gd name="connsiteX15" fmla="*/ 759347 w 928248"/>
              <a:gd name="connsiteY15" fmla="*/ 208628 h 1136129"/>
              <a:gd name="connsiteX16" fmla="*/ 833911 w 928248"/>
              <a:gd name="connsiteY16" fmla="*/ 847812 h 1136129"/>
              <a:gd name="connsiteX17" fmla="*/ 890361 w 928248"/>
              <a:gd name="connsiteY17" fmla="*/ 1030261 h 1136129"/>
              <a:gd name="connsiteX18" fmla="*/ 928248 w 928248"/>
              <a:gd name="connsiteY18" fmla="*/ 1125360 h 1136129"/>
              <a:gd name="connsiteX19" fmla="*/ 924404 w 928248"/>
              <a:gd name="connsiteY19" fmla="*/ 1120701 h 1136129"/>
              <a:gd name="connsiteX20" fmla="*/ 468567 w 928248"/>
              <a:gd name="connsiteY20" fmla="*/ 931887 h 1136129"/>
              <a:gd name="connsiteX21" fmla="*/ 12729 w 928248"/>
              <a:gd name="connsiteY21" fmla="*/ 1120701 h 1136129"/>
              <a:gd name="connsiteX0" fmla="*/ 793705 w 928248"/>
              <a:gd name="connsiteY0" fmla="*/ 21093 h 1136129"/>
              <a:gd name="connsiteX1" fmla="*/ 795827 w 928248"/>
              <a:gd name="connsiteY1" fmla="*/ 0 h 1136129"/>
              <a:gd name="connsiteX2" fmla="*/ 797878 w 928248"/>
              <a:gd name="connsiteY2" fmla="*/ 9613 h 1136129"/>
              <a:gd name="connsiteX3" fmla="*/ 793705 w 928248"/>
              <a:gd name="connsiteY3" fmla="*/ 21093 h 1136129"/>
              <a:gd name="connsiteX4" fmla="*/ 138413 w 928248"/>
              <a:gd name="connsiteY4" fmla="*/ 21090 h 1136129"/>
              <a:gd name="connsiteX5" fmla="*/ 137310 w 928248"/>
              <a:gd name="connsiteY5" fmla="*/ 10128 h 1136129"/>
              <a:gd name="connsiteX6" fmla="*/ 138413 w 928248"/>
              <a:gd name="connsiteY6" fmla="*/ 21090 h 1136129"/>
              <a:gd name="connsiteX7" fmla="*/ 0 w 928248"/>
              <a:gd name="connsiteY7" fmla="*/ 1136129 h 1136129"/>
              <a:gd name="connsiteX8" fmla="*/ 9712 w 928248"/>
              <a:gd name="connsiteY8" fmla="*/ 1115626 h 1136129"/>
              <a:gd name="connsiteX9" fmla="*/ 98208 w 928248"/>
              <a:gd name="connsiteY9" fmla="*/ 847813 h 1136129"/>
              <a:gd name="connsiteX10" fmla="*/ 172772 w 928248"/>
              <a:gd name="connsiteY10" fmla="*/ 208628 h 1136129"/>
              <a:gd name="connsiteX11" fmla="*/ 150271 w 928248"/>
              <a:gd name="connsiteY11" fmla="*/ 61170 h 1136129"/>
              <a:gd name="connsiteX12" fmla="*/ 158151 w 928248"/>
              <a:gd name="connsiteY12" fmla="*/ 86617 h 1136129"/>
              <a:gd name="connsiteX13" fmla="*/ 466059 w 928248"/>
              <a:gd name="connsiteY13" fmla="*/ 291197 h 1136129"/>
              <a:gd name="connsiteX14" fmla="*/ 773967 w 928248"/>
              <a:gd name="connsiteY14" fmla="*/ 86617 h 1136129"/>
              <a:gd name="connsiteX15" fmla="*/ 781849 w 928248"/>
              <a:gd name="connsiteY15" fmla="*/ 61165 h 1136129"/>
              <a:gd name="connsiteX16" fmla="*/ 759347 w 928248"/>
              <a:gd name="connsiteY16" fmla="*/ 208628 h 1136129"/>
              <a:gd name="connsiteX17" fmla="*/ 833911 w 928248"/>
              <a:gd name="connsiteY17" fmla="*/ 847812 h 1136129"/>
              <a:gd name="connsiteX18" fmla="*/ 890361 w 928248"/>
              <a:gd name="connsiteY18" fmla="*/ 1030261 h 1136129"/>
              <a:gd name="connsiteX19" fmla="*/ 928248 w 928248"/>
              <a:gd name="connsiteY19" fmla="*/ 1125360 h 1136129"/>
              <a:gd name="connsiteX20" fmla="*/ 924404 w 928248"/>
              <a:gd name="connsiteY20" fmla="*/ 1120701 h 1136129"/>
              <a:gd name="connsiteX21" fmla="*/ 468567 w 928248"/>
              <a:gd name="connsiteY21" fmla="*/ 931887 h 1136129"/>
              <a:gd name="connsiteX22" fmla="*/ 12729 w 928248"/>
              <a:gd name="connsiteY22" fmla="*/ 1120701 h 1136129"/>
              <a:gd name="connsiteX23" fmla="*/ 0 w 928248"/>
              <a:gd name="connsiteY23" fmla="*/ 1136129 h 1136129"/>
              <a:gd name="connsiteX0" fmla="*/ 793705 w 928248"/>
              <a:gd name="connsiteY0" fmla="*/ 21093 h 1136129"/>
              <a:gd name="connsiteX1" fmla="*/ 795827 w 928248"/>
              <a:gd name="connsiteY1" fmla="*/ 0 h 1136129"/>
              <a:gd name="connsiteX2" fmla="*/ 797878 w 928248"/>
              <a:gd name="connsiteY2" fmla="*/ 9613 h 1136129"/>
              <a:gd name="connsiteX3" fmla="*/ 793705 w 928248"/>
              <a:gd name="connsiteY3" fmla="*/ 21093 h 1136129"/>
              <a:gd name="connsiteX4" fmla="*/ 0 w 928248"/>
              <a:gd name="connsiteY4" fmla="*/ 1136129 h 1136129"/>
              <a:gd name="connsiteX5" fmla="*/ 9712 w 928248"/>
              <a:gd name="connsiteY5" fmla="*/ 1115626 h 1136129"/>
              <a:gd name="connsiteX6" fmla="*/ 98208 w 928248"/>
              <a:gd name="connsiteY6" fmla="*/ 847813 h 1136129"/>
              <a:gd name="connsiteX7" fmla="*/ 172772 w 928248"/>
              <a:gd name="connsiteY7" fmla="*/ 208628 h 1136129"/>
              <a:gd name="connsiteX8" fmla="*/ 150271 w 928248"/>
              <a:gd name="connsiteY8" fmla="*/ 61170 h 1136129"/>
              <a:gd name="connsiteX9" fmla="*/ 158151 w 928248"/>
              <a:gd name="connsiteY9" fmla="*/ 86617 h 1136129"/>
              <a:gd name="connsiteX10" fmla="*/ 466059 w 928248"/>
              <a:gd name="connsiteY10" fmla="*/ 291197 h 1136129"/>
              <a:gd name="connsiteX11" fmla="*/ 773967 w 928248"/>
              <a:gd name="connsiteY11" fmla="*/ 86617 h 1136129"/>
              <a:gd name="connsiteX12" fmla="*/ 781849 w 928248"/>
              <a:gd name="connsiteY12" fmla="*/ 61165 h 1136129"/>
              <a:gd name="connsiteX13" fmla="*/ 759347 w 928248"/>
              <a:gd name="connsiteY13" fmla="*/ 208628 h 1136129"/>
              <a:gd name="connsiteX14" fmla="*/ 833911 w 928248"/>
              <a:gd name="connsiteY14" fmla="*/ 847812 h 1136129"/>
              <a:gd name="connsiteX15" fmla="*/ 890361 w 928248"/>
              <a:gd name="connsiteY15" fmla="*/ 1030261 h 1136129"/>
              <a:gd name="connsiteX16" fmla="*/ 928248 w 928248"/>
              <a:gd name="connsiteY16" fmla="*/ 1125360 h 1136129"/>
              <a:gd name="connsiteX17" fmla="*/ 924404 w 928248"/>
              <a:gd name="connsiteY17" fmla="*/ 1120701 h 1136129"/>
              <a:gd name="connsiteX18" fmla="*/ 468567 w 928248"/>
              <a:gd name="connsiteY18" fmla="*/ 931887 h 1136129"/>
              <a:gd name="connsiteX19" fmla="*/ 12729 w 928248"/>
              <a:gd name="connsiteY19" fmla="*/ 1120701 h 1136129"/>
              <a:gd name="connsiteX20" fmla="*/ 0 w 928248"/>
              <a:gd name="connsiteY20" fmla="*/ 1136129 h 1136129"/>
              <a:gd name="connsiteX0" fmla="*/ 797878 w 928248"/>
              <a:gd name="connsiteY0" fmla="*/ 9613 h 1136129"/>
              <a:gd name="connsiteX1" fmla="*/ 795827 w 928248"/>
              <a:gd name="connsiteY1" fmla="*/ 0 h 1136129"/>
              <a:gd name="connsiteX2" fmla="*/ 797878 w 928248"/>
              <a:gd name="connsiteY2" fmla="*/ 9613 h 1136129"/>
              <a:gd name="connsiteX3" fmla="*/ 0 w 928248"/>
              <a:gd name="connsiteY3" fmla="*/ 1136129 h 1136129"/>
              <a:gd name="connsiteX4" fmla="*/ 9712 w 928248"/>
              <a:gd name="connsiteY4" fmla="*/ 1115626 h 1136129"/>
              <a:gd name="connsiteX5" fmla="*/ 98208 w 928248"/>
              <a:gd name="connsiteY5" fmla="*/ 847813 h 1136129"/>
              <a:gd name="connsiteX6" fmla="*/ 172772 w 928248"/>
              <a:gd name="connsiteY6" fmla="*/ 208628 h 1136129"/>
              <a:gd name="connsiteX7" fmla="*/ 150271 w 928248"/>
              <a:gd name="connsiteY7" fmla="*/ 61170 h 1136129"/>
              <a:gd name="connsiteX8" fmla="*/ 158151 w 928248"/>
              <a:gd name="connsiteY8" fmla="*/ 86617 h 1136129"/>
              <a:gd name="connsiteX9" fmla="*/ 466059 w 928248"/>
              <a:gd name="connsiteY9" fmla="*/ 291197 h 1136129"/>
              <a:gd name="connsiteX10" fmla="*/ 773967 w 928248"/>
              <a:gd name="connsiteY10" fmla="*/ 86617 h 1136129"/>
              <a:gd name="connsiteX11" fmla="*/ 781849 w 928248"/>
              <a:gd name="connsiteY11" fmla="*/ 61165 h 1136129"/>
              <a:gd name="connsiteX12" fmla="*/ 759347 w 928248"/>
              <a:gd name="connsiteY12" fmla="*/ 208628 h 1136129"/>
              <a:gd name="connsiteX13" fmla="*/ 833911 w 928248"/>
              <a:gd name="connsiteY13" fmla="*/ 847812 h 1136129"/>
              <a:gd name="connsiteX14" fmla="*/ 890361 w 928248"/>
              <a:gd name="connsiteY14" fmla="*/ 1030261 h 1136129"/>
              <a:gd name="connsiteX15" fmla="*/ 928248 w 928248"/>
              <a:gd name="connsiteY15" fmla="*/ 1125360 h 1136129"/>
              <a:gd name="connsiteX16" fmla="*/ 924404 w 928248"/>
              <a:gd name="connsiteY16" fmla="*/ 1120701 h 1136129"/>
              <a:gd name="connsiteX17" fmla="*/ 468567 w 928248"/>
              <a:gd name="connsiteY17" fmla="*/ 931887 h 1136129"/>
              <a:gd name="connsiteX18" fmla="*/ 12729 w 928248"/>
              <a:gd name="connsiteY18" fmla="*/ 1120701 h 1136129"/>
              <a:gd name="connsiteX19" fmla="*/ 0 w 928248"/>
              <a:gd name="connsiteY19" fmla="*/ 1136129 h 1136129"/>
              <a:gd name="connsiteX0" fmla="*/ 0 w 928248"/>
              <a:gd name="connsiteY0" fmla="*/ 1074964 h 1074964"/>
              <a:gd name="connsiteX1" fmla="*/ 9712 w 928248"/>
              <a:gd name="connsiteY1" fmla="*/ 1054461 h 1074964"/>
              <a:gd name="connsiteX2" fmla="*/ 98208 w 928248"/>
              <a:gd name="connsiteY2" fmla="*/ 786648 h 1074964"/>
              <a:gd name="connsiteX3" fmla="*/ 172772 w 928248"/>
              <a:gd name="connsiteY3" fmla="*/ 147463 h 1074964"/>
              <a:gd name="connsiteX4" fmla="*/ 150271 w 928248"/>
              <a:gd name="connsiteY4" fmla="*/ 5 h 1074964"/>
              <a:gd name="connsiteX5" fmla="*/ 158151 w 928248"/>
              <a:gd name="connsiteY5" fmla="*/ 25452 h 1074964"/>
              <a:gd name="connsiteX6" fmla="*/ 466059 w 928248"/>
              <a:gd name="connsiteY6" fmla="*/ 230032 h 1074964"/>
              <a:gd name="connsiteX7" fmla="*/ 773967 w 928248"/>
              <a:gd name="connsiteY7" fmla="*/ 25452 h 1074964"/>
              <a:gd name="connsiteX8" fmla="*/ 781849 w 928248"/>
              <a:gd name="connsiteY8" fmla="*/ 0 h 1074964"/>
              <a:gd name="connsiteX9" fmla="*/ 759347 w 928248"/>
              <a:gd name="connsiteY9" fmla="*/ 147463 h 1074964"/>
              <a:gd name="connsiteX10" fmla="*/ 833911 w 928248"/>
              <a:gd name="connsiteY10" fmla="*/ 786647 h 1074964"/>
              <a:gd name="connsiteX11" fmla="*/ 890361 w 928248"/>
              <a:gd name="connsiteY11" fmla="*/ 969096 h 1074964"/>
              <a:gd name="connsiteX12" fmla="*/ 928248 w 928248"/>
              <a:gd name="connsiteY12" fmla="*/ 1064195 h 1074964"/>
              <a:gd name="connsiteX13" fmla="*/ 924404 w 928248"/>
              <a:gd name="connsiteY13" fmla="*/ 1059536 h 1074964"/>
              <a:gd name="connsiteX14" fmla="*/ 468567 w 928248"/>
              <a:gd name="connsiteY14" fmla="*/ 870722 h 1074964"/>
              <a:gd name="connsiteX15" fmla="*/ 12729 w 928248"/>
              <a:gd name="connsiteY15" fmla="*/ 1059536 h 1074964"/>
              <a:gd name="connsiteX16" fmla="*/ 0 w 928248"/>
              <a:gd name="connsiteY16" fmla="*/ 1074964 h 107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8248" h="1074964">
                <a:moveTo>
                  <a:pt x="0" y="1074964"/>
                </a:moveTo>
                <a:lnTo>
                  <a:pt x="9712" y="1054461"/>
                </a:lnTo>
                <a:cubicBezTo>
                  <a:pt x="42883" y="971257"/>
                  <a:pt x="72828" y="881366"/>
                  <a:pt x="98208" y="786648"/>
                </a:cubicBezTo>
                <a:cubicBezTo>
                  <a:pt x="161657" y="549853"/>
                  <a:pt x="185308" y="324919"/>
                  <a:pt x="172772" y="147463"/>
                </a:cubicBezTo>
                <a:lnTo>
                  <a:pt x="150271" y="5"/>
                </a:lnTo>
                <a:lnTo>
                  <a:pt x="158151" y="25452"/>
                </a:lnTo>
                <a:cubicBezTo>
                  <a:pt x="208881" y="145675"/>
                  <a:pt x="327642" y="230032"/>
                  <a:pt x="466059" y="230032"/>
                </a:cubicBezTo>
                <a:cubicBezTo>
                  <a:pt x="604476" y="230032"/>
                  <a:pt x="723238" y="145675"/>
                  <a:pt x="773967" y="25452"/>
                </a:cubicBezTo>
                <a:lnTo>
                  <a:pt x="781849" y="0"/>
                </a:lnTo>
                <a:lnTo>
                  <a:pt x="759347" y="147463"/>
                </a:lnTo>
                <a:cubicBezTo>
                  <a:pt x="746812" y="324919"/>
                  <a:pt x="770462" y="549853"/>
                  <a:pt x="833911" y="786647"/>
                </a:cubicBezTo>
                <a:cubicBezTo>
                  <a:pt x="850831" y="849793"/>
                  <a:pt x="869780" y="910793"/>
                  <a:pt x="890361" y="969096"/>
                </a:cubicBezTo>
                <a:lnTo>
                  <a:pt x="928248" y="1064195"/>
                </a:lnTo>
                <a:lnTo>
                  <a:pt x="924404" y="1059536"/>
                </a:lnTo>
                <a:cubicBezTo>
                  <a:pt x="807745" y="942877"/>
                  <a:pt x="646582" y="870722"/>
                  <a:pt x="468567" y="870722"/>
                </a:cubicBezTo>
                <a:cubicBezTo>
                  <a:pt x="290551" y="870722"/>
                  <a:pt x="129388" y="942877"/>
                  <a:pt x="12729" y="1059536"/>
                </a:cubicBezTo>
                <a:lnTo>
                  <a:pt x="0" y="10749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FDBD84-2D08-4C79-B74C-29D12FE3E369}"/>
              </a:ext>
            </a:extLst>
          </p:cNvPr>
          <p:cNvSpPr txBox="1"/>
          <p:nvPr/>
        </p:nvSpPr>
        <p:spPr>
          <a:xfrm>
            <a:off x="866266" y="2723506"/>
            <a:ext cx="1444889" cy="276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68580" bIns="0" numCol="1" spcCol="1270" anchor="ctr" anchorCtr="0">
            <a:spAutoFit/>
          </a:bodyPr>
          <a:lstStyle>
            <a:defPPr>
              <a:defRPr lang="en-US"/>
            </a:defPPr>
            <a:lvl1pPr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evaluacija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D7CBD1-CAD8-4443-BE37-51B10965B6D6}"/>
              </a:ext>
            </a:extLst>
          </p:cNvPr>
          <p:cNvSpPr txBox="1"/>
          <p:nvPr/>
        </p:nvSpPr>
        <p:spPr>
          <a:xfrm>
            <a:off x="1725636" y="4194981"/>
            <a:ext cx="1444889" cy="276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68580" bIns="0" numCol="1" spcCol="1270" anchor="ctr" anchorCtr="0">
            <a:spAutoFit/>
          </a:bodyPr>
          <a:lstStyle>
            <a:defPPr>
              <a:defRPr lang="en-US"/>
            </a:defPPr>
            <a:lvl1pPr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odluka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D67E94-04D7-4573-8BD7-4B8651B7B5BD}"/>
              </a:ext>
            </a:extLst>
          </p:cNvPr>
          <p:cNvSpPr txBox="1"/>
          <p:nvPr/>
        </p:nvSpPr>
        <p:spPr>
          <a:xfrm>
            <a:off x="-112502" y="4176417"/>
            <a:ext cx="1444889" cy="276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68580" bIns="0" numCol="1" spcCol="1270" anchor="ctr" anchorCtr="0">
            <a:spAutoFit/>
          </a:bodyPr>
          <a:lstStyle>
            <a:defPPr>
              <a:defRPr lang="en-US"/>
            </a:defPPr>
            <a:lvl1pPr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natječaj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E083BA-AEF5-4DF9-BE93-EE558E34A172}"/>
              </a:ext>
            </a:extLst>
          </p:cNvPr>
          <p:cNvGrpSpPr/>
          <p:nvPr/>
        </p:nvGrpSpPr>
        <p:grpSpPr>
          <a:xfrm>
            <a:off x="1158833" y="3313961"/>
            <a:ext cx="614990" cy="613532"/>
            <a:chOff x="3102166" y="3288951"/>
            <a:chExt cx="819986" cy="81804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89E2F8E-8D6D-48EA-85C8-088D6F16C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166" y="3288951"/>
              <a:ext cx="819985" cy="818042"/>
            </a:xfrm>
            <a:prstGeom prst="ellipse">
              <a:avLst/>
            </a:prstGeom>
            <a:solidFill>
              <a:srgbClr val="F793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F6932AF-C286-4825-9985-80DF19104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59" y="3387251"/>
              <a:ext cx="710593" cy="719742"/>
            </a:xfrm>
            <a:custGeom>
              <a:avLst/>
              <a:gdLst>
                <a:gd name="connsiteX0" fmla="*/ 564390 w 710593"/>
                <a:gd name="connsiteY0" fmla="*/ 0 h 719742"/>
                <a:gd name="connsiteX1" fmla="*/ 590509 w 710593"/>
                <a:gd name="connsiteY1" fmla="*/ 21500 h 719742"/>
                <a:gd name="connsiteX2" fmla="*/ 710593 w 710593"/>
                <a:gd name="connsiteY2" fmla="*/ 310721 h 719742"/>
                <a:gd name="connsiteX3" fmla="*/ 300600 w 710593"/>
                <a:gd name="connsiteY3" fmla="*/ 719742 h 719742"/>
                <a:gd name="connsiteX4" fmla="*/ 10691 w 710593"/>
                <a:gd name="connsiteY4" fmla="*/ 599943 h 719742"/>
                <a:gd name="connsiteX5" fmla="*/ 0 w 710593"/>
                <a:gd name="connsiteY5" fmla="*/ 587015 h 719742"/>
                <a:gd name="connsiteX6" fmla="*/ 34558 w 710593"/>
                <a:gd name="connsiteY6" fmla="*/ 615461 h 719742"/>
                <a:gd name="connsiteX7" fmla="*/ 263789 w 710593"/>
                <a:gd name="connsiteY7" fmla="*/ 685315 h 719742"/>
                <a:gd name="connsiteX8" fmla="*/ 673782 w 710593"/>
                <a:gd name="connsiteY8" fmla="*/ 276294 h 719742"/>
                <a:gd name="connsiteX9" fmla="*/ 603762 w 710593"/>
                <a:gd name="connsiteY9" fmla="*/ 47607 h 71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0593" h="719742">
                  <a:moveTo>
                    <a:pt x="564390" y="0"/>
                  </a:moveTo>
                  <a:lnTo>
                    <a:pt x="590509" y="21500"/>
                  </a:lnTo>
                  <a:cubicBezTo>
                    <a:pt x="664703" y="95518"/>
                    <a:pt x="710593" y="197773"/>
                    <a:pt x="710593" y="310721"/>
                  </a:cubicBezTo>
                  <a:cubicBezTo>
                    <a:pt x="710593" y="536617"/>
                    <a:pt x="527033" y="719742"/>
                    <a:pt x="300600" y="719742"/>
                  </a:cubicBezTo>
                  <a:cubicBezTo>
                    <a:pt x="187384" y="719742"/>
                    <a:pt x="84885" y="673961"/>
                    <a:pt x="10691" y="599943"/>
                  </a:cubicBezTo>
                  <a:lnTo>
                    <a:pt x="0" y="587015"/>
                  </a:lnTo>
                  <a:lnTo>
                    <a:pt x="34558" y="615461"/>
                  </a:lnTo>
                  <a:cubicBezTo>
                    <a:pt x="99993" y="659563"/>
                    <a:pt x="178877" y="685315"/>
                    <a:pt x="263789" y="685315"/>
                  </a:cubicBezTo>
                  <a:cubicBezTo>
                    <a:pt x="490222" y="685315"/>
                    <a:pt x="673782" y="502190"/>
                    <a:pt x="673782" y="276294"/>
                  </a:cubicBezTo>
                  <a:cubicBezTo>
                    <a:pt x="673782" y="191583"/>
                    <a:pt x="647969" y="112887"/>
                    <a:pt x="603762" y="47607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3EE434-E49B-4316-B24A-A24E2F39595F}"/>
              </a:ext>
            </a:extLst>
          </p:cNvPr>
          <p:cNvGrpSpPr/>
          <p:nvPr/>
        </p:nvGrpSpPr>
        <p:grpSpPr>
          <a:xfrm>
            <a:off x="3041528" y="3306574"/>
            <a:ext cx="614990" cy="613532"/>
            <a:chOff x="8284123" y="3288951"/>
            <a:chExt cx="819986" cy="81804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93EB55D-F516-4C43-B1F8-603B98546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123" y="3288951"/>
              <a:ext cx="819985" cy="818042"/>
            </a:xfrm>
            <a:prstGeom prst="ellipse">
              <a:avLst/>
            </a:prstGeom>
            <a:solidFill>
              <a:srgbClr val="F793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3BE70AE-FC5A-4A8A-B39B-C1E2074F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3516" y="3387251"/>
              <a:ext cx="710593" cy="719742"/>
            </a:xfrm>
            <a:custGeom>
              <a:avLst/>
              <a:gdLst>
                <a:gd name="connsiteX0" fmla="*/ 564389 w 710593"/>
                <a:gd name="connsiteY0" fmla="*/ 0 h 719742"/>
                <a:gd name="connsiteX1" fmla="*/ 590509 w 710593"/>
                <a:gd name="connsiteY1" fmla="*/ 21500 h 719742"/>
                <a:gd name="connsiteX2" fmla="*/ 710593 w 710593"/>
                <a:gd name="connsiteY2" fmla="*/ 310721 h 719742"/>
                <a:gd name="connsiteX3" fmla="*/ 300600 w 710593"/>
                <a:gd name="connsiteY3" fmla="*/ 719742 h 719742"/>
                <a:gd name="connsiteX4" fmla="*/ 10691 w 710593"/>
                <a:gd name="connsiteY4" fmla="*/ 599943 h 719742"/>
                <a:gd name="connsiteX5" fmla="*/ 0 w 710593"/>
                <a:gd name="connsiteY5" fmla="*/ 587015 h 719742"/>
                <a:gd name="connsiteX6" fmla="*/ 34558 w 710593"/>
                <a:gd name="connsiteY6" fmla="*/ 615461 h 719742"/>
                <a:gd name="connsiteX7" fmla="*/ 263789 w 710593"/>
                <a:gd name="connsiteY7" fmla="*/ 685315 h 719742"/>
                <a:gd name="connsiteX8" fmla="*/ 673782 w 710593"/>
                <a:gd name="connsiteY8" fmla="*/ 276294 h 719742"/>
                <a:gd name="connsiteX9" fmla="*/ 603762 w 710593"/>
                <a:gd name="connsiteY9" fmla="*/ 47607 h 71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0593" h="719742">
                  <a:moveTo>
                    <a:pt x="564389" y="0"/>
                  </a:moveTo>
                  <a:lnTo>
                    <a:pt x="590509" y="21500"/>
                  </a:lnTo>
                  <a:cubicBezTo>
                    <a:pt x="664703" y="95518"/>
                    <a:pt x="710593" y="197773"/>
                    <a:pt x="710593" y="310721"/>
                  </a:cubicBezTo>
                  <a:cubicBezTo>
                    <a:pt x="710593" y="536617"/>
                    <a:pt x="527033" y="719742"/>
                    <a:pt x="300600" y="719742"/>
                  </a:cubicBezTo>
                  <a:cubicBezTo>
                    <a:pt x="187384" y="719742"/>
                    <a:pt x="84885" y="673961"/>
                    <a:pt x="10691" y="599943"/>
                  </a:cubicBezTo>
                  <a:lnTo>
                    <a:pt x="0" y="587015"/>
                  </a:lnTo>
                  <a:lnTo>
                    <a:pt x="34558" y="615461"/>
                  </a:lnTo>
                  <a:cubicBezTo>
                    <a:pt x="99993" y="659563"/>
                    <a:pt x="178877" y="685315"/>
                    <a:pt x="263789" y="685315"/>
                  </a:cubicBezTo>
                  <a:cubicBezTo>
                    <a:pt x="490222" y="685315"/>
                    <a:pt x="673782" y="502190"/>
                    <a:pt x="673782" y="276294"/>
                  </a:cubicBezTo>
                  <a:cubicBezTo>
                    <a:pt x="673782" y="191583"/>
                    <a:pt x="647969" y="112887"/>
                    <a:pt x="603762" y="47607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A2A6E3-3D20-4AE2-ABDE-57C3C31923A2}"/>
              </a:ext>
            </a:extLst>
          </p:cNvPr>
          <p:cNvGrpSpPr/>
          <p:nvPr/>
        </p:nvGrpSpPr>
        <p:grpSpPr>
          <a:xfrm>
            <a:off x="302449" y="3306574"/>
            <a:ext cx="614990" cy="613532"/>
            <a:chOff x="9269378" y="3288951"/>
            <a:chExt cx="819986" cy="818042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84AEB9C-DCDD-4B68-A553-826EA6E2D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9378" y="3288951"/>
              <a:ext cx="819985" cy="818042"/>
            </a:xfrm>
            <a:prstGeom prst="ellipse">
              <a:avLst/>
            </a:prstGeom>
            <a:solidFill>
              <a:srgbClr val="4CC1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7978E60-E456-44F0-A86F-64A8F3A82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8771" y="3387251"/>
              <a:ext cx="710593" cy="719742"/>
            </a:xfrm>
            <a:custGeom>
              <a:avLst/>
              <a:gdLst>
                <a:gd name="connsiteX0" fmla="*/ 564389 w 710593"/>
                <a:gd name="connsiteY0" fmla="*/ 0 h 719742"/>
                <a:gd name="connsiteX1" fmla="*/ 590509 w 710593"/>
                <a:gd name="connsiteY1" fmla="*/ 21500 h 719742"/>
                <a:gd name="connsiteX2" fmla="*/ 710593 w 710593"/>
                <a:gd name="connsiteY2" fmla="*/ 310721 h 719742"/>
                <a:gd name="connsiteX3" fmla="*/ 300600 w 710593"/>
                <a:gd name="connsiteY3" fmla="*/ 719742 h 719742"/>
                <a:gd name="connsiteX4" fmla="*/ 10691 w 710593"/>
                <a:gd name="connsiteY4" fmla="*/ 599943 h 719742"/>
                <a:gd name="connsiteX5" fmla="*/ 0 w 710593"/>
                <a:gd name="connsiteY5" fmla="*/ 587015 h 719742"/>
                <a:gd name="connsiteX6" fmla="*/ 34558 w 710593"/>
                <a:gd name="connsiteY6" fmla="*/ 615461 h 719742"/>
                <a:gd name="connsiteX7" fmla="*/ 263789 w 710593"/>
                <a:gd name="connsiteY7" fmla="*/ 685315 h 719742"/>
                <a:gd name="connsiteX8" fmla="*/ 673782 w 710593"/>
                <a:gd name="connsiteY8" fmla="*/ 276294 h 719742"/>
                <a:gd name="connsiteX9" fmla="*/ 603762 w 710593"/>
                <a:gd name="connsiteY9" fmla="*/ 47607 h 71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0593" h="719742">
                  <a:moveTo>
                    <a:pt x="564389" y="0"/>
                  </a:moveTo>
                  <a:lnTo>
                    <a:pt x="590509" y="21500"/>
                  </a:lnTo>
                  <a:cubicBezTo>
                    <a:pt x="664703" y="95518"/>
                    <a:pt x="710593" y="197773"/>
                    <a:pt x="710593" y="310721"/>
                  </a:cubicBezTo>
                  <a:cubicBezTo>
                    <a:pt x="710593" y="536617"/>
                    <a:pt x="527033" y="719742"/>
                    <a:pt x="300600" y="719742"/>
                  </a:cubicBezTo>
                  <a:cubicBezTo>
                    <a:pt x="187384" y="719742"/>
                    <a:pt x="84885" y="673961"/>
                    <a:pt x="10691" y="599943"/>
                  </a:cubicBezTo>
                  <a:lnTo>
                    <a:pt x="0" y="587015"/>
                  </a:lnTo>
                  <a:lnTo>
                    <a:pt x="34558" y="615461"/>
                  </a:lnTo>
                  <a:cubicBezTo>
                    <a:pt x="99993" y="659563"/>
                    <a:pt x="178877" y="685315"/>
                    <a:pt x="263789" y="685315"/>
                  </a:cubicBezTo>
                  <a:cubicBezTo>
                    <a:pt x="490222" y="685315"/>
                    <a:pt x="673782" y="502190"/>
                    <a:pt x="673782" y="276294"/>
                  </a:cubicBezTo>
                  <a:cubicBezTo>
                    <a:pt x="673782" y="191583"/>
                    <a:pt x="647969" y="112887"/>
                    <a:pt x="603762" y="47607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211819F-4364-469E-B708-0E8582F1AD1F}"/>
              </a:ext>
            </a:extLst>
          </p:cNvPr>
          <p:cNvGrpSpPr/>
          <p:nvPr/>
        </p:nvGrpSpPr>
        <p:grpSpPr>
          <a:xfrm>
            <a:off x="6443043" y="3352758"/>
            <a:ext cx="614990" cy="613532"/>
            <a:chOff x="8284123" y="3288951"/>
            <a:chExt cx="819986" cy="818042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14CD1BA-4F07-42FF-BB09-576888DF7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123" y="3288951"/>
              <a:ext cx="819985" cy="818042"/>
            </a:xfrm>
            <a:prstGeom prst="ellipse">
              <a:avLst/>
            </a:prstGeom>
            <a:solidFill>
              <a:srgbClr val="F793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D40012B-5AA4-4AC5-AE9C-2DBA9AF9B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3516" y="3387251"/>
              <a:ext cx="710593" cy="719742"/>
            </a:xfrm>
            <a:custGeom>
              <a:avLst/>
              <a:gdLst>
                <a:gd name="connsiteX0" fmla="*/ 564389 w 710593"/>
                <a:gd name="connsiteY0" fmla="*/ 0 h 719742"/>
                <a:gd name="connsiteX1" fmla="*/ 590509 w 710593"/>
                <a:gd name="connsiteY1" fmla="*/ 21500 h 719742"/>
                <a:gd name="connsiteX2" fmla="*/ 710593 w 710593"/>
                <a:gd name="connsiteY2" fmla="*/ 310721 h 719742"/>
                <a:gd name="connsiteX3" fmla="*/ 300600 w 710593"/>
                <a:gd name="connsiteY3" fmla="*/ 719742 h 719742"/>
                <a:gd name="connsiteX4" fmla="*/ 10691 w 710593"/>
                <a:gd name="connsiteY4" fmla="*/ 599943 h 719742"/>
                <a:gd name="connsiteX5" fmla="*/ 0 w 710593"/>
                <a:gd name="connsiteY5" fmla="*/ 587015 h 719742"/>
                <a:gd name="connsiteX6" fmla="*/ 34558 w 710593"/>
                <a:gd name="connsiteY6" fmla="*/ 615461 h 719742"/>
                <a:gd name="connsiteX7" fmla="*/ 263789 w 710593"/>
                <a:gd name="connsiteY7" fmla="*/ 685315 h 719742"/>
                <a:gd name="connsiteX8" fmla="*/ 673782 w 710593"/>
                <a:gd name="connsiteY8" fmla="*/ 276294 h 719742"/>
                <a:gd name="connsiteX9" fmla="*/ 603762 w 710593"/>
                <a:gd name="connsiteY9" fmla="*/ 47607 h 71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0593" h="719742">
                  <a:moveTo>
                    <a:pt x="564389" y="0"/>
                  </a:moveTo>
                  <a:lnTo>
                    <a:pt x="590509" y="21500"/>
                  </a:lnTo>
                  <a:cubicBezTo>
                    <a:pt x="664703" y="95518"/>
                    <a:pt x="710593" y="197773"/>
                    <a:pt x="710593" y="310721"/>
                  </a:cubicBezTo>
                  <a:cubicBezTo>
                    <a:pt x="710593" y="536617"/>
                    <a:pt x="527033" y="719742"/>
                    <a:pt x="300600" y="719742"/>
                  </a:cubicBezTo>
                  <a:cubicBezTo>
                    <a:pt x="187384" y="719742"/>
                    <a:pt x="84885" y="673961"/>
                    <a:pt x="10691" y="599943"/>
                  </a:cubicBezTo>
                  <a:lnTo>
                    <a:pt x="0" y="587015"/>
                  </a:lnTo>
                  <a:lnTo>
                    <a:pt x="34558" y="615461"/>
                  </a:lnTo>
                  <a:cubicBezTo>
                    <a:pt x="99993" y="659563"/>
                    <a:pt x="178877" y="685315"/>
                    <a:pt x="263789" y="685315"/>
                  </a:cubicBezTo>
                  <a:cubicBezTo>
                    <a:pt x="490222" y="685315"/>
                    <a:pt x="673782" y="502190"/>
                    <a:pt x="673782" y="276294"/>
                  </a:cubicBezTo>
                  <a:cubicBezTo>
                    <a:pt x="673782" y="191583"/>
                    <a:pt x="647969" y="112887"/>
                    <a:pt x="603762" y="47607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AFD3BB-153A-4EFC-B4F2-D3846BD2541C}"/>
              </a:ext>
            </a:extLst>
          </p:cNvPr>
          <p:cNvSpPr txBox="1"/>
          <p:nvPr/>
        </p:nvSpPr>
        <p:spPr>
          <a:xfrm>
            <a:off x="2731409" y="2723307"/>
            <a:ext cx="1444889" cy="276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68580" bIns="0" numCol="1" spcCol="1270" anchor="ctr" anchorCtr="0">
            <a:spAutoFit/>
          </a:bodyPr>
          <a:lstStyle>
            <a:defPPr>
              <a:defRPr lang="en-US"/>
            </a:defPPr>
            <a:lvl1pPr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sporazum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D238F8-C1E8-44FB-B9BA-2BD8C5B75D24}"/>
              </a:ext>
            </a:extLst>
          </p:cNvPr>
          <p:cNvSpPr txBox="1"/>
          <p:nvPr/>
        </p:nvSpPr>
        <p:spPr>
          <a:xfrm>
            <a:off x="3652056" y="4368288"/>
            <a:ext cx="2057656" cy="10587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68580" bIns="0" numCol="1" spcCol="1270" anchor="ctr" anchorCtr="0">
            <a:spAutoFit/>
          </a:bodyPr>
          <a:lstStyle>
            <a:defPPr>
              <a:defRPr lang="en-US"/>
            </a:defPPr>
            <a:lvl1pPr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hr-HR" sz="3200" b="1" dirty="0">
                <a:solidFill>
                  <a:schemeClr val="tx1"/>
                </a:solidFill>
                <a:latin typeface="Calibri" panose="020F0502020204030204"/>
              </a:rPr>
              <a:t>p</a:t>
            </a: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rva </a:t>
            </a:r>
          </a:p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isplata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32A9702-3BED-4F32-92C7-41199C8360AD}"/>
              </a:ext>
            </a:extLst>
          </p:cNvPr>
          <p:cNvGrpSpPr/>
          <p:nvPr/>
        </p:nvGrpSpPr>
        <p:grpSpPr>
          <a:xfrm>
            <a:off x="2107968" y="3306574"/>
            <a:ext cx="614990" cy="613532"/>
            <a:chOff x="9269378" y="3288951"/>
            <a:chExt cx="819986" cy="818042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D79B924-8EB8-4CA7-927F-992D10F3C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9378" y="3288951"/>
              <a:ext cx="819985" cy="818042"/>
            </a:xfrm>
            <a:prstGeom prst="ellipse">
              <a:avLst/>
            </a:prstGeom>
            <a:solidFill>
              <a:srgbClr val="4CC1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3A38091-E449-44CF-B544-1EA08E5CF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8771" y="3387251"/>
              <a:ext cx="710593" cy="719742"/>
            </a:xfrm>
            <a:custGeom>
              <a:avLst/>
              <a:gdLst>
                <a:gd name="connsiteX0" fmla="*/ 564389 w 710593"/>
                <a:gd name="connsiteY0" fmla="*/ 0 h 719742"/>
                <a:gd name="connsiteX1" fmla="*/ 590509 w 710593"/>
                <a:gd name="connsiteY1" fmla="*/ 21500 h 719742"/>
                <a:gd name="connsiteX2" fmla="*/ 710593 w 710593"/>
                <a:gd name="connsiteY2" fmla="*/ 310721 h 719742"/>
                <a:gd name="connsiteX3" fmla="*/ 300600 w 710593"/>
                <a:gd name="connsiteY3" fmla="*/ 719742 h 719742"/>
                <a:gd name="connsiteX4" fmla="*/ 10691 w 710593"/>
                <a:gd name="connsiteY4" fmla="*/ 599943 h 719742"/>
                <a:gd name="connsiteX5" fmla="*/ 0 w 710593"/>
                <a:gd name="connsiteY5" fmla="*/ 587015 h 719742"/>
                <a:gd name="connsiteX6" fmla="*/ 34558 w 710593"/>
                <a:gd name="connsiteY6" fmla="*/ 615461 h 719742"/>
                <a:gd name="connsiteX7" fmla="*/ 263789 w 710593"/>
                <a:gd name="connsiteY7" fmla="*/ 685315 h 719742"/>
                <a:gd name="connsiteX8" fmla="*/ 673782 w 710593"/>
                <a:gd name="connsiteY8" fmla="*/ 276294 h 719742"/>
                <a:gd name="connsiteX9" fmla="*/ 603762 w 710593"/>
                <a:gd name="connsiteY9" fmla="*/ 47607 h 71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0593" h="719742">
                  <a:moveTo>
                    <a:pt x="564389" y="0"/>
                  </a:moveTo>
                  <a:lnTo>
                    <a:pt x="590509" y="21500"/>
                  </a:lnTo>
                  <a:cubicBezTo>
                    <a:pt x="664703" y="95518"/>
                    <a:pt x="710593" y="197773"/>
                    <a:pt x="710593" y="310721"/>
                  </a:cubicBezTo>
                  <a:cubicBezTo>
                    <a:pt x="710593" y="536617"/>
                    <a:pt x="527033" y="719742"/>
                    <a:pt x="300600" y="719742"/>
                  </a:cubicBezTo>
                  <a:cubicBezTo>
                    <a:pt x="187384" y="719742"/>
                    <a:pt x="84885" y="673961"/>
                    <a:pt x="10691" y="599943"/>
                  </a:cubicBezTo>
                  <a:lnTo>
                    <a:pt x="0" y="587015"/>
                  </a:lnTo>
                  <a:lnTo>
                    <a:pt x="34558" y="615461"/>
                  </a:lnTo>
                  <a:cubicBezTo>
                    <a:pt x="99993" y="659563"/>
                    <a:pt x="178877" y="685315"/>
                    <a:pt x="263789" y="685315"/>
                  </a:cubicBezTo>
                  <a:cubicBezTo>
                    <a:pt x="490222" y="685315"/>
                    <a:pt x="673782" y="502190"/>
                    <a:pt x="673782" y="276294"/>
                  </a:cubicBezTo>
                  <a:cubicBezTo>
                    <a:pt x="673782" y="191583"/>
                    <a:pt x="647969" y="112887"/>
                    <a:pt x="603762" y="47607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FCBB4AD-8589-4140-B1A1-21A734333F2E}"/>
              </a:ext>
            </a:extLst>
          </p:cNvPr>
          <p:cNvGrpSpPr/>
          <p:nvPr/>
        </p:nvGrpSpPr>
        <p:grpSpPr>
          <a:xfrm>
            <a:off x="5504196" y="3343407"/>
            <a:ext cx="614990" cy="613532"/>
            <a:chOff x="9269378" y="3288951"/>
            <a:chExt cx="819986" cy="81804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6E49DF7-84D4-4601-B10C-B5A16C17F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9378" y="3288951"/>
              <a:ext cx="819985" cy="818042"/>
            </a:xfrm>
            <a:prstGeom prst="ellipse">
              <a:avLst/>
            </a:prstGeom>
            <a:solidFill>
              <a:srgbClr val="4CC1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9265DB-AD8E-4B60-846E-090CC1235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8771" y="3387251"/>
              <a:ext cx="710593" cy="719742"/>
            </a:xfrm>
            <a:custGeom>
              <a:avLst/>
              <a:gdLst>
                <a:gd name="connsiteX0" fmla="*/ 564389 w 710593"/>
                <a:gd name="connsiteY0" fmla="*/ 0 h 719742"/>
                <a:gd name="connsiteX1" fmla="*/ 590509 w 710593"/>
                <a:gd name="connsiteY1" fmla="*/ 21500 h 719742"/>
                <a:gd name="connsiteX2" fmla="*/ 710593 w 710593"/>
                <a:gd name="connsiteY2" fmla="*/ 310721 h 719742"/>
                <a:gd name="connsiteX3" fmla="*/ 300600 w 710593"/>
                <a:gd name="connsiteY3" fmla="*/ 719742 h 719742"/>
                <a:gd name="connsiteX4" fmla="*/ 10691 w 710593"/>
                <a:gd name="connsiteY4" fmla="*/ 599943 h 719742"/>
                <a:gd name="connsiteX5" fmla="*/ 0 w 710593"/>
                <a:gd name="connsiteY5" fmla="*/ 587015 h 719742"/>
                <a:gd name="connsiteX6" fmla="*/ 34558 w 710593"/>
                <a:gd name="connsiteY6" fmla="*/ 615461 h 719742"/>
                <a:gd name="connsiteX7" fmla="*/ 263789 w 710593"/>
                <a:gd name="connsiteY7" fmla="*/ 685315 h 719742"/>
                <a:gd name="connsiteX8" fmla="*/ 673782 w 710593"/>
                <a:gd name="connsiteY8" fmla="*/ 276294 h 719742"/>
                <a:gd name="connsiteX9" fmla="*/ 603762 w 710593"/>
                <a:gd name="connsiteY9" fmla="*/ 47607 h 71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0593" h="719742">
                  <a:moveTo>
                    <a:pt x="564389" y="0"/>
                  </a:moveTo>
                  <a:lnTo>
                    <a:pt x="590509" y="21500"/>
                  </a:lnTo>
                  <a:cubicBezTo>
                    <a:pt x="664703" y="95518"/>
                    <a:pt x="710593" y="197773"/>
                    <a:pt x="710593" y="310721"/>
                  </a:cubicBezTo>
                  <a:cubicBezTo>
                    <a:pt x="710593" y="536617"/>
                    <a:pt x="527033" y="719742"/>
                    <a:pt x="300600" y="719742"/>
                  </a:cubicBezTo>
                  <a:cubicBezTo>
                    <a:pt x="187384" y="719742"/>
                    <a:pt x="84885" y="673961"/>
                    <a:pt x="10691" y="599943"/>
                  </a:cubicBezTo>
                  <a:lnTo>
                    <a:pt x="0" y="587015"/>
                  </a:lnTo>
                  <a:lnTo>
                    <a:pt x="34558" y="615461"/>
                  </a:lnTo>
                  <a:cubicBezTo>
                    <a:pt x="99993" y="659563"/>
                    <a:pt x="178877" y="685315"/>
                    <a:pt x="263789" y="685315"/>
                  </a:cubicBezTo>
                  <a:cubicBezTo>
                    <a:pt x="490222" y="685315"/>
                    <a:pt x="673782" y="502190"/>
                    <a:pt x="673782" y="276294"/>
                  </a:cubicBezTo>
                  <a:cubicBezTo>
                    <a:pt x="673782" y="191583"/>
                    <a:pt x="647969" y="112887"/>
                    <a:pt x="603762" y="47607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BA3CF85-2495-44D9-A0BB-98389D3E38D6}"/>
              </a:ext>
            </a:extLst>
          </p:cNvPr>
          <p:cNvGrpSpPr/>
          <p:nvPr/>
        </p:nvGrpSpPr>
        <p:grpSpPr>
          <a:xfrm>
            <a:off x="7383368" y="3359849"/>
            <a:ext cx="614990" cy="613532"/>
            <a:chOff x="9269378" y="3288951"/>
            <a:chExt cx="819986" cy="818042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44FB344-5F8E-4DF7-BDA5-E480AD15D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9378" y="3288951"/>
              <a:ext cx="819985" cy="818042"/>
            </a:xfrm>
            <a:prstGeom prst="ellipse">
              <a:avLst/>
            </a:prstGeom>
            <a:solidFill>
              <a:srgbClr val="4CC1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AC2EF74-8BB8-4138-AB81-5965277A3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8771" y="3387251"/>
              <a:ext cx="710593" cy="719742"/>
            </a:xfrm>
            <a:custGeom>
              <a:avLst/>
              <a:gdLst>
                <a:gd name="connsiteX0" fmla="*/ 564389 w 710593"/>
                <a:gd name="connsiteY0" fmla="*/ 0 h 719742"/>
                <a:gd name="connsiteX1" fmla="*/ 590509 w 710593"/>
                <a:gd name="connsiteY1" fmla="*/ 21500 h 719742"/>
                <a:gd name="connsiteX2" fmla="*/ 710593 w 710593"/>
                <a:gd name="connsiteY2" fmla="*/ 310721 h 719742"/>
                <a:gd name="connsiteX3" fmla="*/ 300600 w 710593"/>
                <a:gd name="connsiteY3" fmla="*/ 719742 h 719742"/>
                <a:gd name="connsiteX4" fmla="*/ 10691 w 710593"/>
                <a:gd name="connsiteY4" fmla="*/ 599943 h 719742"/>
                <a:gd name="connsiteX5" fmla="*/ 0 w 710593"/>
                <a:gd name="connsiteY5" fmla="*/ 587015 h 719742"/>
                <a:gd name="connsiteX6" fmla="*/ 34558 w 710593"/>
                <a:gd name="connsiteY6" fmla="*/ 615461 h 719742"/>
                <a:gd name="connsiteX7" fmla="*/ 263789 w 710593"/>
                <a:gd name="connsiteY7" fmla="*/ 685315 h 719742"/>
                <a:gd name="connsiteX8" fmla="*/ 673782 w 710593"/>
                <a:gd name="connsiteY8" fmla="*/ 276294 h 719742"/>
                <a:gd name="connsiteX9" fmla="*/ 603762 w 710593"/>
                <a:gd name="connsiteY9" fmla="*/ 47607 h 71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0593" h="719742">
                  <a:moveTo>
                    <a:pt x="564389" y="0"/>
                  </a:moveTo>
                  <a:lnTo>
                    <a:pt x="590509" y="21500"/>
                  </a:lnTo>
                  <a:cubicBezTo>
                    <a:pt x="664703" y="95518"/>
                    <a:pt x="710593" y="197773"/>
                    <a:pt x="710593" y="310721"/>
                  </a:cubicBezTo>
                  <a:cubicBezTo>
                    <a:pt x="710593" y="536617"/>
                    <a:pt x="527033" y="719742"/>
                    <a:pt x="300600" y="719742"/>
                  </a:cubicBezTo>
                  <a:cubicBezTo>
                    <a:pt x="187384" y="719742"/>
                    <a:pt x="84885" y="673961"/>
                    <a:pt x="10691" y="599943"/>
                  </a:cubicBezTo>
                  <a:lnTo>
                    <a:pt x="0" y="587015"/>
                  </a:lnTo>
                  <a:lnTo>
                    <a:pt x="34558" y="615461"/>
                  </a:lnTo>
                  <a:cubicBezTo>
                    <a:pt x="99993" y="659563"/>
                    <a:pt x="178877" y="685315"/>
                    <a:pt x="263789" y="685315"/>
                  </a:cubicBezTo>
                  <a:cubicBezTo>
                    <a:pt x="490222" y="685315"/>
                    <a:pt x="673782" y="502190"/>
                    <a:pt x="673782" y="276294"/>
                  </a:cubicBezTo>
                  <a:cubicBezTo>
                    <a:pt x="673782" y="191583"/>
                    <a:pt x="647969" y="112887"/>
                    <a:pt x="603762" y="47607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77B5658-C47A-4A79-9D64-90FE243D21EB}"/>
              </a:ext>
            </a:extLst>
          </p:cNvPr>
          <p:cNvGrpSpPr/>
          <p:nvPr/>
        </p:nvGrpSpPr>
        <p:grpSpPr>
          <a:xfrm>
            <a:off x="8323692" y="3370586"/>
            <a:ext cx="614990" cy="613532"/>
            <a:chOff x="8284123" y="3288951"/>
            <a:chExt cx="819986" cy="818042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8DDE2DA-67C8-4D4B-8A1E-C741CEFB1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123" y="3288951"/>
              <a:ext cx="819985" cy="818042"/>
            </a:xfrm>
            <a:prstGeom prst="ellipse">
              <a:avLst/>
            </a:prstGeom>
            <a:solidFill>
              <a:srgbClr val="F793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897798-6C74-4D41-9993-15CFA1FE9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3516" y="3387251"/>
              <a:ext cx="710593" cy="719742"/>
            </a:xfrm>
            <a:custGeom>
              <a:avLst/>
              <a:gdLst>
                <a:gd name="connsiteX0" fmla="*/ 564389 w 710593"/>
                <a:gd name="connsiteY0" fmla="*/ 0 h 719742"/>
                <a:gd name="connsiteX1" fmla="*/ 590509 w 710593"/>
                <a:gd name="connsiteY1" fmla="*/ 21500 h 719742"/>
                <a:gd name="connsiteX2" fmla="*/ 710593 w 710593"/>
                <a:gd name="connsiteY2" fmla="*/ 310721 h 719742"/>
                <a:gd name="connsiteX3" fmla="*/ 300600 w 710593"/>
                <a:gd name="connsiteY3" fmla="*/ 719742 h 719742"/>
                <a:gd name="connsiteX4" fmla="*/ 10691 w 710593"/>
                <a:gd name="connsiteY4" fmla="*/ 599943 h 719742"/>
                <a:gd name="connsiteX5" fmla="*/ 0 w 710593"/>
                <a:gd name="connsiteY5" fmla="*/ 587015 h 719742"/>
                <a:gd name="connsiteX6" fmla="*/ 34558 w 710593"/>
                <a:gd name="connsiteY6" fmla="*/ 615461 h 719742"/>
                <a:gd name="connsiteX7" fmla="*/ 263789 w 710593"/>
                <a:gd name="connsiteY7" fmla="*/ 685315 h 719742"/>
                <a:gd name="connsiteX8" fmla="*/ 673782 w 710593"/>
                <a:gd name="connsiteY8" fmla="*/ 276294 h 719742"/>
                <a:gd name="connsiteX9" fmla="*/ 603762 w 710593"/>
                <a:gd name="connsiteY9" fmla="*/ 47607 h 71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0593" h="719742">
                  <a:moveTo>
                    <a:pt x="564389" y="0"/>
                  </a:moveTo>
                  <a:lnTo>
                    <a:pt x="590509" y="21500"/>
                  </a:lnTo>
                  <a:cubicBezTo>
                    <a:pt x="664703" y="95518"/>
                    <a:pt x="710593" y="197773"/>
                    <a:pt x="710593" y="310721"/>
                  </a:cubicBezTo>
                  <a:cubicBezTo>
                    <a:pt x="710593" y="536617"/>
                    <a:pt x="527033" y="719742"/>
                    <a:pt x="300600" y="719742"/>
                  </a:cubicBezTo>
                  <a:cubicBezTo>
                    <a:pt x="187384" y="719742"/>
                    <a:pt x="84885" y="673961"/>
                    <a:pt x="10691" y="599943"/>
                  </a:cubicBezTo>
                  <a:lnTo>
                    <a:pt x="0" y="587015"/>
                  </a:lnTo>
                  <a:lnTo>
                    <a:pt x="34558" y="615461"/>
                  </a:lnTo>
                  <a:cubicBezTo>
                    <a:pt x="99993" y="659563"/>
                    <a:pt x="178877" y="685315"/>
                    <a:pt x="263789" y="685315"/>
                  </a:cubicBezTo>
                  <a:cubicBezTo>
                    <a:pt x="490222" y="685315"/>
                    <a:pt x="673782" y="502190"/>
                    <a:pt x="673782" y="276294"/>
                  </a:cubicBezTo>
                  <a:cubicBezTo>
                    <a:pt x="673782" y="191583"/>
                    <a:pt x="647969" y="112887"/>
                    <a:pt x="603762" y="47607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B191F40-F560-4504-8A0A-67255F36B898}"/>
              </a:ext>
            </a:extLst>
          </p:cNvPr>
          <p:cNvSpPr txBox="1"/>
          <p:nvPr/>
        </p:nvSpPr>
        <p:spPr>
          <a:xfrm>
            <a:off x="5091265" y="2719796"/>
            <a:ext cx="1444889" cy="276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68580" bIns="0" numCol="1" spcCol="1270" anchor="ctr" anchorCtr="0">
            <a:spAutoFit/>
          </a:bodyPr>
          <a:lstStyle>
            <a:defPPr>
              <a:defRPr lang="en-US"/>
            </a:defPPr>
            <a:lvl1pPr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aktivnosti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C10CF2-4B31-4A23-985D-2439D337444C}"/>
              </a:ext>
            </a:extLst>
          </p:cNvPr>
          <p:cNvSpPr txBox="1"/>
          <p:nvPr/>
        </p:nvSpPr>
        <p:spPr>
          <a:xfrm>
            <a:off x="6161555" y="4195133"/>
            <a:ext cx="1444889" cy="5539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68580" bIns="0" numCol="1" spcCol="1270" anchor="ctr" anchorCtr="0">
            <a:spAutoFit/>
          </a:bodyPr>
          <a:lstStyle>
            <a:defPPr>
              <a:defRPr lang="en-US"/>
            </a:defPPr>
            <a:lvl1pPr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hr-HR" sz="2000" b="1" dirty="0">
                <a:solidFill>
                  <a:schemeClr val="tx1"/>
                </a:solidFill>
                <a:latin typeface="Calibri" panose="020F0502020204030204"/>
              </a:rPr>
              <a:t>i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zvješća i praćenje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DCD15-C5F0-4901-92E0-E2D22F83C873}"/>
              </a:ext>
            </a:extLst>
          </p:cNvPr>
          <p:cNvSpPr txBox="1"/>
          <p:nvPr/>
        </p:nvSpPr>
        <p:spPr>
          <a:xfrm>
            <a:off x="6809604" y="2723307"/>
            <a:ext cx="1939632" cy="276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68580" bIns="0" numCol="1" spcCol="1270" anchor="ctr" anchorCtr="0">
            <a:spAutoFit/>
          </a:bodyPr>
          <a:lstStyle>
            <a:defPPr>
              <a:defRPr lang="en-US"/>
            </a:defPPr>
            <a:lvl1pPr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hr-HR" sz="2000" b="1" dirty="0">
                <a:solidFill>
                  <a:schemeClr val="tx1"/>
                </a:solidFill>
                <a:latin typeface="Calibri" panose="020F0502020204030204"/>
              </a:rPr>
              <a:t>d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ruga isplata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5DD819-6497-42C9-A0CF-264ADC32CB8D}"/>
              </a:ext>
            </a:extLst>
          </p:cNvPr>
          <p:cNvSpPr txBox="1"/>
          <p:nvPr/>
        </p:nvSpPr>
        <p:spPr>
          <a:xfrm>
            <a:off x="8247125" y="4192759"/>
            <a:ext cx="978312" cy="5539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68580" bIns="0" numCol="1" spcCol="1270" anchor="ctr" anchorCtr="0">
            <a:spAutoFit/>
          </a:bodyPr>
          <a:lstStyle>
            <a:defPPr>
              <a:defRPr lang="en-US"/>
            </a:defPPr>
            <a:lvl1pPr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hr-HR" sz="2000" b="1" dirty="0">
                <a:solidFill>
                  <a:schemeClr val="tx1"/>
                </a:solidFill>
                <a:latin typeface="Calibri" panose="020F0502020204030204"/>
              </a:rPr>
              <a:t>z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avršno izvješće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0" name="Graphic 24" descr="Magnifying glass">
            <a:extLst>
              <a:ext uri="{FF2B5EF4-FFF2-40B4-BE49-F238E27FC236}">
                <a16:creationId xmlns:a16="http://schemas.microsoft.com/office/drawing/2014/main" id="{46CE1058-EB20-46D5-85DB-B0D2AD814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1801" y="3426483"/>
            <a:ext cx="372565" cy="372565"/>
          </a:xfrm>
          <a:prstGeom prst="rect">
            <a:avLst/>
          </a:prstGeom>
        </p:spPr>
      </p:pic>
      <p:pic>
        <p:nvPicPr>
          <p:cNvPr id="171" name="Graphic 22" descr="Briefcase">
            <a:extLst>
              <a:ext uri="{FF2B5EF4-FFF2-40B4-BE49-F238E27FC236}">
                <a16:creationId xmlns:a16="http://schemas.microsoft.com/office/drawing/2014/main" id="{C2238A66-DF1C-4A4F-984A-A5B09E749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0840" y="3452052"/>
            <a:ext cx="397623" cy="397623"/>
          </a:xfrm>
          <a:prstGeom prst="rect">
            <a:avLst/>
          </a:prstGeom>
        </p:spPr>
      </p:pic>
      <p:grpSp>
        <p:nvGrpSpPr>
          <p:cNvPr id="172" name="Group 39">
            <a:extLst>
              <a:ext uri="{FF2B5EF4-FFF2-40B4-BE49-F238E27FC236}">
                <a16:creationId xmlns:a16="http://schemas.microsoft.com/office/drawing/2014/main" id="{B6A98772-9CA1-482D-B66D-6622BABA2B65}"/>
              </a:ext>
            </a:extLst>
          </p:cNvPr>
          <p:cNvGrpSpPr>
            <a:grpSpLocks/>
          </p:cNvGrpSpPr>
          <p:nvPr/>
        </p:nvGrpSpPr>
        <p:grpSpPr bwMode="auto">
          <a:xfrm>
            <a:off x="218577" y="1608236"/>
            <a:ext cx="628716" cy="1463258"/>
            <a:chOff x="3936" y="1327"/>
            <a:chExt cx="502" cy="1366"/>
          </a:xfrm>
        </p:grpSpPr>
        <p:sp>
          <p:nvSpPr>
            <p:cNvPr id="173" name="Freeform 40">
              <a:extLst>
                <a:ext uri="{FF2B5EF4-FFF2-40B4-BE49-F238E27FC236}">
                  <a16:creationId xmlns:a16="http://schemas.microsoft.com/office/drawing/2014/main" id="{EC89EB5E-9753-4774-BB3E-E9227F5B7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1327"/>
              <a:ext cx="101" cy="140"/>
            </a:xfrm>
            <a:custGeom>
              <a:avLst/>
              <a:gdLst>
                <a:gd name="T0" fmla="*/ 202 w 202"/>
                <a:gd name="T1" fmla="*/ 237 h 280"/>
                <a:gd name="T2" fmla="*/ 170 w 202"/>
                <a:gd name="T3" fmla="*/ 216 h 280"/>
                <a:gd name="T4" fmla="*/ 158 w 202"/>
                <a:gd name="T5" fmla="*/ 205 h 280"/>
                <a:gd name="T6" fmla="*/ 155 w 202"/>
                <a:gd name="T7" fmla="*/ 198 h 280"/>
                <a:gd name="T8" fmla="*/ 151 w 202"/>
                <a:gd name="T9" fmla="*/ 144 h 280"/>
                <a:gd name="T10" fmla="*/ 148 w 202"/>
                <a:gd name="T11" fmla="*/ 87 h 280"/>
                <a:gd name="T12" fmla="*/ 145 w 202"/>
                <a:gd name="T13" fmla="*/ 77 h 280"/>
                <a:gd name="T14" fmla="*/ 124 w 202"/>
                <a:gd name="T15" fmla="*/ 35 h 280"/>
                <a:gd name="T16" fmla="*/ 109 w 202"/>
                <a:gd name="T17" fmla="*/ 14 h 280"/>
                <a:gd name="T18" fmla="*/ 93 w 202"/>
                <a:gd name="T19" fmla="*/ 3 h 280"/>
                <a:gd name="T20" fmla="*/ 84 w 202"/>
                <a:gd name="T21" fmla="*/ 2 h 280"/>
                <a:gd name="T22" fmla="*/ 60 w 202"/>
                <a:gd name="T23" fmla="*/ 0 h 280"/>
                <a:gd name="T24" fmla="*/ 46 w 202"/>
                <a:gd name="T25" fmla="*/ 3 h 280"/>
                <a:gd name="T26" fmla="*/ 46 w 202"/>
                <a:gd name="T27" fmla="*/ 11 h 280"/>
                <a:gd name="T28" fmla="*/ 55 w 202"/>
                <a:gd name="T29" fmla="*/ 26 h 280"/>
                <a:gd name="T30" fmla="*/ 60 w 202"/>
                <a:gd name="T31" fmla="*/ 32 h 280"/>
                <a:gd name="T32" fmla="*/ 66 w 202"/>
                <a:gd name="T33" fmla="*/ 57 h 280"/>
                <a:gd name="T34" fmla="*/ 67 w 202"/>
                <a:gd name="T35" fmla="*/ 90 h 280"/>
                <a:gd name="T36" fmla="*/ 67 w 202"/>
                <a:gd name="T37" fmla="*/ 110 h 280"/>
                <a:gd name="T38" fmla="*/ 69 w 202"/>
                <a:gd name="T39" fmla="*/ 147 h 280"/>
                <a:gd name="T40" fmla="*/ 64 w 202"/>
                <a:gd name="T41" fmla="*/ 160 h 280"/>
                <a:gd name="T42" fmla="*/ 60 w 202"/>
                <a:gd name="T43" fmla="*/ 163 h 280"/>
                <a:gd name="T44" fmla="*/ 57 w 202"/>
                <a:gd name="T45" fmla="*/ 163 h 280"/>
                <a:gd name="T46" fmla="*/ 43 w 202"/>
                <a:gd name="T47" fmla="*/ 151 h 280"/>
                <a:gd name="T48" fmla="*/ 16 w 202"/>
                <a:gd name="T49" fmla="*/ 119 h 280"/>
                <a:gd name="T50" fmla="*/ 4 w 202"/>
                <a:gd name="T51" fmla="*/ 113 h 280"/>
                <a:gd name="T52" fmla="*/ 3 w 202"/>
                <a:gd name="T53" fmla="*/ 113 h 280"/>
                <a:gd name="T54" fmla="*/ 0 w 202"/>
                <a:gd name="T55" fmla="*/ 120 h 280"/>
                <a:gd name="T56" fmla="*/ 4 w 202"/>
                <a:gd name="T57" fmla="*/ 136 h 280"/>
                <a:gd name="T58" fmla="*/ 25 w 202"/>
                <a:gd name="T59" fmla="*/ 178 h 280"/>
                <a:gd name="T60" fmla="*/ 31 w 202"/>
                <a:gd name="T61" fmla="*/ 186 h 280"/>
                <a:gd name="T62" fmla="*/ 51 w 202"/>
                <a:gd name="T63" fmla="*/ 205 h 280"/>
                <a:gd name="T64" fmla="*/ 69 w 202"/>
                <a:gd name="T65" fmla="*/ 217 h 280"/>
                <a:gd name="T66" fmla="*/ 73 w 202"/>
                <a:gd name="T67" fmla="*/ 217 h 280"/>
                <a:gd name="T68" fmla="*/ 91 w 202"/>
                <a:gd name="T69" fmla="*/ 222 h 280"/>
                <a:gd name="T70" fmla="*/ 112 w 202"/>
                <a:gd name="T71" fmla="*/ 231 h 280"/>
                <a:gd name="T72" fmla="*/ 123 w 202"/>
                <a:gd name="T73" fmla="*/ 241 h 280"/>
                <a:gd name="T74" fmla="*/ 158 w 202"/>
                <a:gd name="T7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2" h="280">
                  <a:moveTo>
                    <a:pt x="202" y="237"/>
                  </a:moveTo>
                  <a:lnTo>
                    <a:pt x="202" y="237"/>
                  </a:lnTo>
                  <a:lnTo>
                    <a:pt x="184" y="226"/>
                  </a:lnTo>
                  <a:lnTo>
                    <a:pt x="170" y="216"/>
                  </a:lnTo>
                  <a:lnTo>
                    <a:pt x="158" y="205"/>
                  </a:lnTo>
                  <a:lnTo>
                    <a:pt x="158" y="205"/>
                  </a:lnTo>
                  <a:lnTo>
                    <a:pt x="157" y="202"/>
                  </a:lnTo>
                  <a:lnTo>
                    <a:pt x="155" y="198"/>
                  </a:lnTo>
                  <a:lnTo>
                    <a:pt x="152" y="183"/>
                  </a:lnTo>
                  <a:lnTo>
                    <a:pt x="151" y="144"/>
                  </a:lnTo>
                  <a:lnTo>
                    <a:pt x="149" y="104"/>
                  </a:lnTo>
                  <a:lnTo>
                    <a:pt x="148" y="87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36" y="59"/>
                  </a:lnTo>
                  <a:lnTo>
                    <a:pt x="124" y="35"/>
                  </a:lnTo>
                  <a:lnTo>
                    <a:pt x="117" y="24"/>
                  </a:lnTo>
                  <a:lnTo>
                    <a:pt x="109" y="14"/>
                  </a:lnTo>
                  <a:lnTo>
                    <a:pt x="102" y="6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0" y="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5" y="5"/>
                  </a:lnTo>
                  <a:lnTo>
                    <a:pt x="46" y="11"/>
                  </a:lnTo>
                  <a:lnTo>
                    <a:pt x="49" y="18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60" y="32"/>
                  </a:lnTo>
                  <a:lnTo>
                    <a:pt x="63" y="39"/>
                  </a:lnTo>
                  <a:lnTo>
                    <a:pt x="66" y="57"/>
                  </a:lnTo>
                  <a:lnTo>
                    <a:pt x="67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67" y="110"/>
                  </a:lnTo>
                  <a:lnTo>
                    <a:pt x="69" y="135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4" y="160"/>
                  </a:lnTo>
                  <a:lnTo>
                    <a:pt x="63" y="162"/>
                  </a:lnTo>
                  <a:lnTo>
                    <a:pt x="60" y="163"/>
                  </a:lnTo>
                  <a:lnTo>
                    <a:pt x="57" y="163"/>
                  </a:lnTo>
                  <a:lnTo>
                    <a:pt x="57" y="163"/>
                  </a:lnTo>
                  <a:lnTo>
                    <a:pt x="51" y="159"/>
                  </a:lnTo>
                  <a:lnTo>
                    <a:pt x="43" y="151"/>
                  </a:lnTo>
                  <a:lnTo>
                    <a:pt x="30" y="135"/>
                  </a:lnTo>
                  <a:lnTo>
                    <a:pt x="16" y="119"/>
                  </a:lnTo>
                  <a:lnTo>
                    <a:pt x="10" y="114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3" y="113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1" y="128"/>
                  </a:lnTo>
                  <a:lnTo>
                    <a:pt x="4" y="136"/>
                  </a:lnTo>
                  <a:lnTo>
                    <a:pt x="15" y="159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86"/>
                  </a:lnTo>
                  <a:lnTo>
                    <a:pt x="37" y="193"/>
                  </a:lnTo>
                  <a:lnTo>
                    <a:pt x="51" y="205"/>
                  </a:lnTo>
                  <a:lnTo>
                    <a:pt x="64" y="214"/>
                  </a:lnTo>
                  <a:lnTo>
                    <a:pt x="69" y="217"/>
                  </a:lnTo>
                  <a:lnTo>
                    <a:pt x="73" y="217"/>
                  </a:lnTo>
                  <a:lnTo>
                    <a:pt x="73" y="217"/>
                  </a:lnTo>
                  <a:lnTo>
                    <a:pt x="81" y="219"/>
                  </a:lnTo>
                  <a:lnTo>
                    <a:pt x="91" y="222"/>
                  </a:lnTo>
                  <a:lnTo>
                    <a:pt x="103" y="226"/>
                  </a:lnTo>
                  <a:lnTo>
                    <a:pt x="112" y="231"/>
                  </a:lnTo>
                  <a:lnTo>
                    <a:pt x="112" y="231"/>
                  </a:lnTo>
                  <a:lnTo>
                    <a:pt x="123" y="241"/>
                  </a:lnTo>
                  <a:lnTo>
                    <a:pt x="139" y="258"/>
                  </a:lnTo>
                  <a:lnTo>
                    <a:pt x="158" y="280"/>
                  </a:lnTo>
                  <a:lnTo>
                    <a:pt x="202" y="237"/>
                  </a:lnTo>
                  <a:close/>
                </a:path>
              </a:pathLst>
            </a:custGeom>
            <a:solidFill>
              <a:srgbClr val="F0C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4" name="Freeform 41">
              <a:extLst>
                <a:ext uri="{FF2B5EF4-FFF2-40B4-BE49-F238E27FC236}">
                  <a16:creationId xmlns:a16="http://schemas.microsoft.com/office/drawing/2014/main" id="{B2BACB3F-F58F-4892-8BF0-48E51FF45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1611"/>
              <a:ext cx="253" cy="335"/>
            </a:xfrm>
            <a:custGeom>
              <a:avLst/>
              <a:gdLst>
                <a:gd name="T0" fmla="*/ 213 w 506"/>
                <a:gd name="T1" fmla="*/ 671 h 671"/>
                <a:gd name="T2" fmla="*/ 491 w 506"/>
                <a:gd name="T3" fmla="*/ 521 h 671"/>
                <a:gd name="T4" fmla="*/ 470 w 506"/>
                <a:gd name="T5" fmla="*/ 457 h 671"/>
                <a:gd name="T6" fmla="*/ 506 w 506"/>
                <a:gd name="T7" fmla="*/ 232 h 671"/>
                <a:gd name="T8" fmla="*/ 451 w 506"/>
                <a:gd name="T9" fmla="*/ 85 h 671"/>
                <a:gd name="T10" fmla="*/ 377 w 506"/>
                <a:gd name="T11" fmla="*/ 0 h 671"/>
                <a:gd name="T12" fmla="*/ 0 w 506"/>
                <a:gd name="T13" fmla="*/ 202 h 671"/>
                <a:gd name="T14" fmla="*/ 213 w 506"/>
                <a:gd name="T15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6" h="671">
                  <a:moveTo>
                    <a:pt x="213" y="671"/>
                  </a:moveTo>
                  <a:lnTo>
                    <a:pt x="491" y="521"/>
                  </a:lnTo>
                  <a:lnTo>
                    <a:pt x="470" y="457"/>
                  </a:lnTo>
                  <a:lnTo>
                    <a:pt x="506" y="232"/>
                  </a:lnTo>
                  <a:lnTo>
                    <a:pt x="451" y="85"/>
                  </a:lnTo>
                  <a:lnTo>
                    <a:pt x="377" y="0"/>
                  </a:lnTo>
                  <a:lnTo>
                    <a:pt x="0" y="202"/>
                  </a:lnTo>
                  <a:lnTo>
                    <a:pt x="213" y="671"/>
                  </a:lnTo>
                  <a:close/>
                </a:path>
              </a:pathLst>
            </a:cu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5" name="Freeform 42">
              <a:extLst>
                <a:ext uri="{FF2B5EF4-FFF2-40B4-BE49-F238E27FC236}">
                  <a16:creationId xmlns:a16="http://schemas.microsoft.com/office/drawing/2014/main" id="{6158E4E4-AA9A-4041-9C95-AC083F4D7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2529"/>
              <a:ext cx="197" cy="107"/>
            </a:xfrm>
            <a:custGeom>
              <a:avLst/>
              <a:gdLst>
                <a:gd name="T0" fmla="*/ 360 w 393"/>
                <a:gd name="T1" fmla="*/ 205 h 216"/>
                <a:gd name="T2" fmla="*/ 362 w 393"/>
                <a:gd name="T3" fmla="*/ 171 h 216"/>
                <a:gd name="T4" fmla="*/ 366 w 393"/>
                <a:gd name="T5" fmla="*/ 144 h 216"/>
                <a:gd name="T6" fmla="*/ 375 w 393"/>
                <a:gd name="T7" fmla="*/ 123 h 216"/>
                <a:gd name="T8" fmla="*/ 381 w 393"/>
                <a:gd name="T9" fmla="*/ 116 h 216"/>
                <a:gd name="T10" fmla="*/ 392 w 393"/>
                <a:gd name="T11" fmla="*/ 90 h 216"/>
                <a:gd name="T12" fmla="*/ 392 w 393"/>
                <a:gd name="T13" fmla="*/ 65 h 216"/>
                <a:gd name="T14" fmla="*/ 387 w 393"/>
                <a:gd name="T15" fmla="*/ 47 h 216"/>
                <a:gd name="T16" fmla="*/ 377 w 393"/>
                <a:gd name="T17" fmla="*/ 29 h 216"/>
                <a:gd name="T18" fmla="*/ 360 w 393"/>
                <a:gd name="T19" fmla="*/ 9 h 216"/>
                <a:gd name="T20" fmla="*/ 160 w 393"/>
                <a:gd name="T21" fmla="*/ 134 h 216"/>
                <a:gd name="T22" fmla="*/ 114 w 393"/>
                <a:gd name="T23" fmla="*/ 150 h 216"/>
                <a:gd name="T24" fmla="*/ 57 w 393"/>
                <a:gd name="T25" fmla="*/ 168 h 216"/>
                <a:gd name="T26" fmla="*/ 43 w 393"/>
                <a:gd name="T27" fmla="*/ 169 h 216"/>
                <a:gd name="T28" fmla="*/ 4 w 393"/>
                <a:gd name="T29" fmla="*/ 174 h 216"/>
                <a:gd name="T30" fmla="*/ 0 w 393"/>
                <a:gd name="T31" fmla="*/ 178 h 216"/>
                <a:gd name="T32" fmla="*/ 0 w 393"/>
                <a:gd name="T33" fmla="*/ 181 h 216"/>
                <a:gd name="T34" fmla="*/ 7 w 393"/>
                <a:gd name="T35" fmla="*/ 192 h 216"/>
                <a:gd name="T36" fmla="*/ 25 w 393"/>
                <a:gd name="T37" fmla="*/ 201 h 216"/>
                <a:gd name="T38" fmla="*/ 54 w 393"/>
                <a:gd name="T39" fmla="*/ 208 h 216"/>
                <a:gd name="T40" fmla="*/ 93 w 393"/>
                <a:gd name="T41" fmla="*/ 213 h 216"/>
                <a:gd name="T42" fmla="*/ 131 w 393"/>
                <a:gd name="T43" fmla="*/ 214 h 216"/>
                <a:gd name="T44" fmla="*/ 175 w 393"/>
                <a:gd name="T45" fmla="*/ 216 h 216"/>
                <a:gd name="T46" fmla="*/ 197 w 393"/>
                <a:gd name="T47" fmla="*/ 210 h 216"/>
                <a:gd name="T48" fmla="*/ 208 w 393"/>
                <a:gd name="T49" fmla="*/ 204 h 216"/>
                <a:gd name="T50" fmla="*/ 236 w 393"/>
                <a:gd name="T51" fmla="*/ 180 h 216"/>
                <a:gd name="T52" fmla="*/ 290 w 393"/>
                <a:gd name="T53" fmla="*/ 135 h 216"/>
                <a:gd name="T54" fmla="*/ 314 w 393"/>
                <a:gd name="T55" fmla="*/ 122 h 216"/>
                <a:gd name="T56" fmla="*/ 328 w 393"/>
                <a:gd name="T57" fmla="*/ 119 h 216"/>
                <a:gd name="T58" fmla="*/ 333 w 393"/>
                <a:gd name="T59" fmla="*/ 119 h 216"/>
                <a:gd name="T60" fmla="*/ 341 w 393"/>
                <a:gd name="T61" fmla="*/ 126 h 216"/>
                <a:gd name="T62" fmla="*/ 345 w 393"/>
                <a:gd name="T63" fmla="*/ 138 h 216"/>
                <a:gd name="T64" fmla="*/ 348 w 393"/>
                <a:gd name="T65" fmla="*/ 166 h 216"/>
                <a:gd name="T66" fmla="*/ 345 w 393"/>
                <a:gd name="T67" fmla="*/ 20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3" h="216">
                  <a:moveTo>
                    <a:pt x="360" y="205"/>
                  </a:moveTo>
                  <a:lnTo>
                    <a:pt x="360" y="205"/>
                  </a:lnTo>
                  <a:lnTo>
                    <a:pt x="360" y="195"/>
                  </a:lnTo>
                  <a:lnTo>
                    <a:pt x="362" y="171"/>
                  </a:lnTo>
                  <a:lnTo>
                    <a:pt x="365" y="157"/>
                  </a:lnTo>
                  <a:lnTo>
                    <a:pt x="366" y="144"/>
                  </a:lnTo>
                  <a:lnTo>
                    <a:pt x="371" y="132"/>
                  </a:lnTo>
                  <a:lnTo>
                    <a:pt x="375" y="123"/>
                  </a:lnTo>
                  <a:lnTo>
                    <a:pt x="375" y="123"/>
                  </a:lnTo>
                  <a:lnTo>
                    <a:pt x="381" y="116"/>
                  </a:lnTo>
                  <a:lnTo>
                    <a:pt x="387" y="104"/>
                  </a:lnTo>
                  <a:lnTo>
                    <a:pt x="392" y="90"/>
                  </a:lnTo>
                  <a:lnTo>
                    <a:pt x="393" y="74"/>
                  </a:lnTo>
                  <a:lnTo>
                    <a:pt x="392" y="65"/>
                  </a:lnTo>
                  <a:lnTo>
                    <a:pt x="390" y="56"/>
                  </a:lnTo>
                  <a:lnTo>
                    <a:pt x="387" y="47"/>
                  </a:lnTo>
                  <a:lnTo>
                    <a:pt x="383" y="38"/>
                  </a:lnTo>
                  <a:lnTo>
                    <a:pt x="377" y="29"/>
                  </a:lnTo>
                  <a:lnTo>
                    <a:pt x="369" y="18"/>
                  </a:lnTo>
                  <a:lnTo>
                    <a:pt x="360" y="9"/>
                  </a:lnTo>
                  <a:lnTo>
                    <a:pt x="348" y="0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14" y="150"/>
                  </a:lnTo>
                  <a:lnTo>
                    <a:pt x="75" y="162"/>
                  </a:lnTo>
                  <a:lnTo>
                    <a:pt x="57" y="168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7" y="172"/>
                  </a:lnTo>
                  <a:lnTo>
                    <a:pt x="4" y="174"/>
                  </a:lnTo>
                  <a:lnTo>
                    <a:pt x="1" y="175"/>
                  </a:lnTo>
                  <a:lnTo>
                    <a:pt x="0" y="178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1" y="186"/>
                  </a:lnTo>
                  <a:lnTo>
                    <a:pt x="7" y="192"/>
                  </a:lnTo>
                  <a:lnTo>
                    <a:pt x="15" y="196"/>
                  </a:lnTo>
                  <a:lnTo>
                    <a:pt x="25" y="201"/>
                  </a:lnTo>
                  <a:lnTo>
                    <a:pt x="39" y="205"/>
                  </a:lnTo>
                  <a:lnTo>
                    <a:pt x="54" y="208"/>
                  </a:lnTo>
                  <a:lnTo>
                    <a:pt x="73" y="211"/>
                  </a:lnTo>
                  <a:lnTo>
                    <a:pt x="93" y="213"/>
                  </a:lnTo>
                  <a:lnTo>
                    <a:pt x="93" y="213"/>
                  </a:lnTo>
                  <a:lnTo>
                    <a:pt x="131" y="214"/>
                  </a:lnTo>
                  <a:lnTo>
                    <a:pt x="163" y="216"/>
                  </a:lnTo>
                  <a:lnTo>
                    <a:pt x="175" y="216"/>
                  </a:lnTo>
                  <a:lnTo>
                    <a:pt x="187" y="213"/>
                  </a:lnTo>
                  <a:lnTo>
                    <a:pt x="197" y="210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20" y="193"/>
                  </a:lnTo>
                  <a:lnTo>
                    <a:pt x="236" y="180"/>
                  </a:lnTo>
                  <a:lnTo>
                    <a:pt x="272" y="150"/>
                  </a:lnTo>
                  <a:lnTo>
                    <a:pt x="290" y="135"/>
                  </a:lnTo>
                  <a:lnTo>
                    <a:pt x="307" y="125"/>
                  </a:lnTo>
                  <a:lnTo>
                    <a:pt x="314" y="122"/>
                  </a:lnTo>
                  <a:lnTo>
                    <a:pt x="322" y="119"/>
                  </a:lnTo>
                  <a:lnTo>
                    <a:pt x="328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38" y="122"/>
                  </a:lnTo>
                  <a:lnTo>
                    <a:pt x="341" y="126"/>
                  </a:lnTo>
                  <a:lnTo>
                    <a:pt x="344" y="132"/>
                  </a:lnTo>
                  <a:lnTo>
                    <a:pt x="345" y="138"/>
                  </a:lnTo>
                  <a:lnTo>
                    <a:pt x="348" y="151"/>
                  </a:lnTo>
                  <a:lnTo>
                    <a:pt x="348" y="166"/>
                  </a:lnTo>
                  <a:lnTo>
                    <a:pt x="347" y="193"/>
                  </a:lnTo>
                  <a:lnTo>
                    <a:pt x="345" y="205"/>
                  </a:lnTo>
                  <a:lnTo>
                    <a:pt x="360" y="205"/>
                  </a:lnTo>
                  <a:close/>
                </a:path>
              </a:pathLst>
            </a:custGeom>
            <a:solidFill>
              <a:srgbClr val="1B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6" name="Freeform 43">
              <a:extLst>
                <a:ext uri="{FF2B5EF4-FFF2-40B4-BE49-F238E27FC236}">
                  <a16:creationId xmlns:a16="http://schemas.microsoft.com/office/drawing/2014/main" id="{AB875957-8EDA-4B3E-BCD2-8AF789EAC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2568"/>
              <a:ext cx="107" cy="125"/>
            </a:xfrm>
            <a:custGeom>
              <a:avLst/>
              <a:gdLst>
                <a:gd name="T0" fmla="*/ 184 w 214"/>
                <a:gd name="T1" fmla="*/ 0 h 250"/>
                <a:gd name="T2" fmla="*/ 184 w 214"/>
                <a:gd name="T3" fmla="*/ 0 h 250"/>
                <a:gd name="T4" fmla="*/ 188 w 214"/>
                <a:gd name="T5" fmla="*/ 4 h 250"/>
                <a:gd name="T6" fmla="*/ 197 w 214"/>
                <a:gd name="T7" fmla="*/ 16 h 250"/>
                <a:gd name="T8" fmla="*/ 202 w 214"/>
                <a:gd name="T9" fmla="*/ 24 h 250"/>
                <a:gd name="T10" fmla="*/ 206 w 214"/>
                <a:gd name="T11" fmla="*/ 33 h 250"/>
                <a:gd name="T12" fmla="*/ 211 w 214"/>
                <a:gd name="T13" fmla="*/ 43 h 250"/>
                <a:gd name="T14" fmla="*/ 212 w 214"/>
                <a:gd name="T15" fmla="*/ 55 h 250"/>
                <a:gd name="T16" fmla="*/ 212 w 214"/>
                <a:gd name="T17" fmla="*/ 55 h 250"/>
                <a:gd name="T18" fmla="*/ 214 w 214"/>
                <a:gd name="T19" fmla="*/ 65 h 250"/>
                <a:gd name="T20" fmla="*/ 211 w 214"/>
                <a:gd name="T21" fmla="*/ 76 h 250"/>
                <a:gd name="T22" fmla="*/ 208 w 214"/>
                <a:gd name="T23" fmla="*/ 86 h 250"/>
                <a:gd name="T24" fmla="*/ 205 w 214"/>
                <a:gd name="T25" fmla="*/ 95 h 250"/>
                <a:gd name="T26" fmla="*/ 197 w 214"/>
                <a:gd name="T27" fmla="*/ 113 h 250"/>
                <a:gd name="T28" fmla="*/ 194 w 214"/>
                <a:gd name="T29" fmla="*/ 121 h 250"/>
                <a:gd name="T30" fmla="*/ 193 w 214"/>
                <a:gd name="T31" fmla="*/ 128 h 250"/>
                <a:gd name="T32" fmla="*/ 193 w 214"/>
                <a:gd name="T33" fmla="*/ 128 h 250"/>
                <a:gd name="T34" fmla="*/ 196 w 214"/>
                <a:gd name="T35" fmla="*/ 146 h 250"/>
                <a:gd name="T36" fmla="*/ 199 w 214"/>
                <a:gd name="T37" fmla="*/ 166 h 250"/>
                <a:gd name="T38" fmla="*/ 205 w 214"/>
                <a:gd name="T39" fmla="*/ 185 h 250"/>
                <a:gd name="T40" fmla="*/ 187 w 214"/>
                <a:gd name="T41" fmla="*/ 190 h 250"/>
                <a:gd name="T42" fmla="*/ 182 w 214"/>
                <a:gd name="T43" fmla="*/ 166 h 250"/>
                <a:gd name="T44" fmla="*/ 182 w 214"/>
                <a:gd name="T45" fmla="*/ 166 h 250"/>
                <a:gd name="T46" fmla="*/ 181 w 214"/>
                <a:gd name="T47" fmla="*/ 172 h 250"/>
                <a:gd name="T48" fmla="*/ 176 w 214"/>
                <a:gd name="T49" fmla="*/ 184 h 250"/>
                <a:gd name="T50" fmla="*/ 173 w 214"/>
                <a:gd name="T51" fmla="*/ 191 h 250"/>
                <a:gd name="T52" fmla="*/ 170 w 214"/>
                <a:gd name="T53" fmla="*/ 199 h 250"/>
                <a:gd name="T54" fmla="*/ 166 w 214"/>
                <a:gd name="T55" fmla="*/ 203 h 250"/>
                <a:gd name="T56" fmla="*/ 160 w 214"/>
                <a:gd name="T57" fmla="*/ 208 h 250"/>
                <a:gd name="T58" fmla="*/ 160 w 214"/>
                <a:gd name="T59" fmla="*/ 208 h 250"/>
                <a:gd name="T60" fmla="*/ 139 w 214"/>
                <a:gd name="T61" fmla="*/ 217 h 250"/>
                <a:gd name="T62" fmla="*/ 103 w 214"/>
                <a:gd name="T63" fmla="*/ 232 h 250"/>
                <a:gd name="T64" fmla="*/ 85 w 214"/>
                <a:gd name="T65" fmla="*/ 239 h 250"/>
                <a:gd name="T66" fmla="*/ 66 w 214"/>
                <a:gd name="T67" fmla="*/ 245 h 250"/>
                <a:gd name="T68" fmla="*/ 49 w 214"/>
                <a:gd name="T69" fmla="*/ 250 h 250"/>
                <a:gd name="T70" fmla="*/ 42 w 214"/>
                <a:gd name="T71" fmla="*/ 250 h 250"/>
                <a:gd name="T72" fmla="*/ 36 w 214"/>
                <a:gd name="T73" fmla="*/ 250 h 250"/>
                <a:gd name="T74" fmla="*/ 36 w 214"/>
                <a:gd name="T75" fmla="*/ 250 h 250"/>
                <a:gd name="T76" fmla="*/ 16 w 214"/>
                <a:gd name="T77" fmla="*/ 247 h 250"/>
                <a:gd name="T78" fmla="*/ 4 w 214"/>
                <a:gd name="T79" fmla="*/ 244 h 250"/>
                <a:gd name="T80" fmla="*/ 1 w 214"/>
                <a:gd name="T81" fmla="*/ 242 h 250"/>
                <a:gd name="T82" fmla="*/ 0 w 214"/>
                <a:gd name="T83" fmla="*/ 239 h 250"/>
                <a:gd name="T84" fmla="*/ 0 w 214"/>
                <a:gd name="T85" fmla="*/ 235 h 250"/>
                <a:gd name="T86" fmla="*/ 0 w 214"/>
                <a:gd name="T87" fmla="*/ 230 h 250"/>
                <a:gd name="T88" fmla="*/ 0 w 214"/>
                <a:gd name="T89" fmla="*/ 230 h 250"/>
                <a:gd name="T90" fmla="*/ 4 w 214"/>
                <a:gd name="T91" fmla="*/ 223 h 250"/>
                <a:gd name="T92" fmla="*/ 10 w 214"/>
                <a:gd name="T93" fmla="*/ 211 h 250"/>
                <a:gd name="T94" fmla="*/ 28 w 214"/>
                <a:gd name="T95" fmla="*/ 179 h 250"/>
                <a:gd name="T96" fmla="*/ 54 w 214"/>
                <a:gd name="T97" fmla="*/ 139 h 250"/>
                <a:gd name="T98" fmla="*/ 184 w 214"/>
                <a:gd name="T9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4" h="250">
                  <a:moveTo>
                    <a:pt x="184" y="0"/>
                  </a:moveTo>
                  <a:lnTo>
                    <a:pt x="184" y="0"/>
                  </a:lnTo>
                  <a:lnTo>
                    <a:pt x="188" y="4"/>
                  </a:lnTo>
                  <a:lnTo>
                    <a:pt x="197" y="16"/>
                  </a:lnTo>
                  <a:lnTo>
                    <a:pt x="202" y="24"/>
                  </a:lnTo>
                  <a:lnTo>
                    <a:pt x="206" y="33"/>
                  </a:lnTo>
                  <a:lnTo>
                    <a:pt x="211" y="43"/>
                  </a:lnTo>
                  <a:lnTo>
                    <a:pt x="212" y="55"/>
                  </a:lnTo>
                  <a:lnTo>
                    <a:pt x="212" y="55"/>
                  </a:lnTo>
                  <a:lnTo>
                    <a:pt x="214" y="65"/>
                  </a:lnTo>
                  <a:lnTo>
                    <a:pt x="211" y="76"/>
                  </a:lnTo>
                  <a:lnTo>
                    <a:pt x="208" y="86"/>
                  </a:lnTo>
                  <a:lnTo>
                    <a:pt x="205" y="95"/>
                  </a:lnTo>
                  <a:lnTo>
                    <a:pt x="197" y="113"/>
                  </a:lnTo>
                  <a:lnTo>
                    <a:pt x="194" y="121"/>
                  </a:lnTo>
                  <a:lnTo>
                    <a:pt x="193" y="128"/>
                  </a:lnTo>
                  <a:lnTo>
                    <a:pt x="193" y="128"/>
                  </a:lnTo>
                  <a:lnTo>
                    <a:pt x="196" y="146"/>
                  </a:lnTo>
                  <a:lnTo>
                    <a:pt x="199" y="166"/>
                  </a:lnTo>
                  <a:lnTo>
                    <a:pt x="205" y="185"/>
                  </a:lnTo>
                  <a:lnTo>
                    <a:pt x="187" y="190"/>
                  </a:lnTo>
                  <a:lnTo>
                    <a:pt x="182" y="166"/>
                  </a:lnTo>
                  <a:lnTo>
                    <a:pt x="182" y="166"/>
                  </a:lnTo>
                  <a:lnTo>
                    <a:pt x="181" y="172"/>
                  </a:lnTo>
                  <a:lnTo>
                    <a:pt x="176" y="184"/>
                  </a:lnTo>
                  <a:lnTo>
                    <a:pt x="173" y="191"/>
                  </a:lnTo>
                  <a:lnTo>
                    <a:pt x="170" y="199"/>
                  </a:lnTo>
                  <a:lnTo>
                    <a:pt x="166" y="203"/>
                  </a:lnTo>
                  <a:lnTo>
                    <a:pt x="160" y="208"/>
                  </a:lnTo>
                  <a:lnTo>
                    <a:pt x="160" y="208"/>
                  </a:lnTo>
                  <a:lnTo>
                    <a:pt x="139" y="217"/>
                  </a:lnTo>
                  <a:lnTo>
                    <a:pt x="103" y="232"/>
                  </a:lnTo>
                  <a:lnTo>
                    <a:pt x="85" y="239"/>
                  </a:lnTo>
                  <a:lnTo>
                    <a:pt x="66" y="245"/>
                  </a:lnTo>
                  <a:lnTo>
                    <a:pt x="49" y="250"/>
                  </a:lnTo>
                  <a:lnTo>
                    <a:pt x="42" y="250"/>
                  </a:lnTo>
                  <a:lnTo>
                    <a:pt x="36" y="250"/>
                  </a:lnTo>
                  <a:lnTo>
                    <a:pt x="36" y="250"/>
                  </a:lnTo>
                  <a:lnTo>
                    <a:pt x="16" y="247"/>
                  </a:lnTo>
                  <a:lnTo>
                    <a:pt x="4" y="244"/>
                  </a:lnTo>
                  <a:lnTo>
                    <a:pt x="1" y="242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4" y="223"/>
                  </a:lnTo>
                  <a:lnTo>
                    <a:pt x="10" y="211"/>
                  </a:lnTo>
                  <a:lnTo>
                    <a:pt x="28" y="179"/>
                  </a:lnTo>
                  <a:lnTo>
                    <a:pt x="54" y="13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1B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7" name="Freeform 44">
              <a:extLst>
                <a:ext uri="{FF2B5EF4-FFF2-40B4-BE49-F238E27FC236}">
                  <a16:creationId xmlns:a16="http://schemas.microsoft.com/office/drawing/2014/main" id="{93D2BBD8-EA86-45B1-8CEE-E0325C348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2323"/>
              <a:ext cx="93" cy="331"/>
            </a:xfrm>
            <a:custGeom>
              <a:avLst/>
              <a:gdLst>
                <a:gd name="T0" fmla="*/ 166 w 186"/>
                <a:gd name="T1" fmla="*/ 0 h 663"/>
                <a:gd name="T2" fmla="*/ 174 w 186"/>
                <a:gd name="T3" fmla="*/ 40 h 663"/>
                <a:gd name="T4" fmla="*/ 180 w 186"/>
                <a:gd name="T5" fmla="*/ 106 h 663"/>
                <a:gd name="T6" fmla="*/ 178 w 186"/>
                <a:gd name="T7" fmla="*/ 197 h 663"/>
                <a:gd name="T8" fmla="*/ 174 w 186"/>
                <a:gd name="T9" fmla="*/ 251 h 663"/>
                <a:gd name="T10" fmla="*/ 168 w 186"/>
                <a:gd name="T11" fmla="*/ 304 h 663"/>
                <a:gd name="T12" fmla="*/ 160 w 186"/>
                <a:gd name="T13" fmla="*/ 384 h 663"/>
                <a:gd name="T14" fmla="*/ 163 w 186"/>
                <a:gd name="T15" fmla="*/ 441 h 663"/>
                <a:gd name="T16" fmla="*/ 175 w 186"/>
                <a:gd name="T17" fmla="*/ 482 h 663"/>
                <a:gd name="T18" fmla="*/ 186 w 186"/>
                <a:gd name="T19" fmla="*/ 500 h 663"/>
                <a:gd name="T20" fmla="*/ 168 w 186"/>
                <a:gd name="T21" fmla="*/ 552 h 663"/>
                <a:gd name="T22" fmla="*/ 163 w 186"/>
                <a:gd name="T23" fmla="*/ 579 h 663"/>
                <a:gd name="T24" fmla="*/ 163 w 186"/>
                <a:gd name="T25" fmla="*/ 592 h 663"/>
                <a:gd name="T26" fmla="*/ 154 w 186"/>
                <a:gd name="T27" fmla="*/ 618 h 663"/>
                <a:gd name="T28" fmla="*/ 142 w 186"/>
                <a:gd name="T29" fmla="*/ 636 h 663"/>
                <a:gd name="T30" fmla="*/ 130 w 186"/>
                <a:gd name="T31" fmla="*/ 646 h 663"/>
                <a:gd name="T32" fmla="*/ 114 w 186"/>
                <a:gd name="T33" fmla="*/ 654 h 663"/>
                <a:gd name="T34" fmla="*/ 94 w 186"/>
                <a:gd name="T35" fmla="*/ 658 h 663"/>
                <a:gd name="T36" fmla="*/ 83 w 186"/>
                <a:gd name="T37" fmla="*/ 660 h 663"/>
                <a:gd name="T38" fmla="*/ 53 w 186"/>
                <a:gd name="T39" fmla="*/ 663 h 663"/>
                <a:gd name="T40" fmla="*/ 33 w 186"/>
                <a:gd name="T41" fmla="*/ 661 h 663"/>
                <a:gd name="T42" fmla="*/ 29 w 186"/>
                <a:gd name="T43" fmla="*/ 658 h 663"/>
                <a:gd name="T44" fmla="*/ 27 w 186"/>
                <a:gd name="T45" fmla="*/ 651 h 663"/>
                <a:gd name="T46" fmla="*/ 32 w 186"/>
                <a:gd name="T47" fmla="*/ 636 h 663"/>
                <a:gd name="T48" fmla="*/ 56 w 186"/>
                <a:gd name="T49" fmla="*/ 553 h 663"/>
                <a:gd name="T50" fmla="*/ 63 w 186"/>
                <a:gd name="T51" fmla="*/ 513 h 663"/>
                <a:gd name="T52" fmla="*/ 65 w 186"/>
                <a:gd name="T53" fmla="*/ 467 h 663"/>
                <a:gd name="T54" fmla="*/ 66 w 186"/>
                <a:gd name="T55" fmla="*/ 405 h 663"/>
                <a:gd name="T56" fmla="*/ 60 w 186"/>
                <a:gd name="T57" fmla="*/ 333 h 663"/>
                <a:gd name="T58" fmla="*/ 47 w 186"/>
                <a:gd name="T59" fmla="*/ 262 h 663"/>
                <a:gd name="T60" fmla="*/ 38 w 186"/>
                <a:gd name="T61" fmla="*/ 223 h 663"/>
                <a:gd name="T62" fmla="*/ 14 w 186"/>
                <a:gd name="T63" fmla="*/ 97 h 663"/>
                <a:gd name="T64" fmla="*/ 0 w 186"/>
                <a:gd name="T65" fmla="*/ 6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6" h="663">
                  <a:moveTo>
                    <a:pt x="166" y="0"/>
                  </a:moveTo>
                  <a:lnTo>
                    <a:pt x="166" y="0"/>
                  </a:lnTo>
                  <a:lnTo>
                    <a:pt x="169" y="18"/>
                  </a:lnTo>
                  <a:lnTo>
                    <a:pt x="174" y="40"/>
                  </a:lnTo>
                  <a:lnTo>
                    <a:pt x="177" y="68"/>
                  </a:lnTo>
                  <a:lnTo>
                    <a:pt x="180" y="106"/>
                  </a:lnTo>
                  <a:lnTo>
                    <a:pt x="181" y="149"/>
                  </a:lnTo>
                  <a:lnTo>
                    <a:pt x="178" y="197"/>
                  </a:lnTo>
                  <a:lnTo>
                    <a:pt x="177" y="224"/>
                  </a:lnTo>
                  <a:lnTo>
                    <a:pt x="174" y="251"/>
                  </a:lnTo>
                  <a:lnTo>
                    <a:pt x="174" y="251"/>
                  </a:lnTo>
                  <a:lnTo>
                    <a:pt x="168" y="304"/>
                  </a:lnTo>
                  <a:lnTo>
                    <a:pt x="163" y="347"/>
                  </a:lnTo>
                  <a:lnTo>
                    <a:pt x="160" y="384"/>
                  </a:lnTo>
                  <a:lnTo>
                    <a:pt x="160" y="416"/>
                  </a:lnTo>
                  <a:lnTo>
                    <a:pt x="163" y="441"/>
                  </a:lnTo>
                  <a:lnTo>
                    <a:pt x="168" y="464"/>
                  </a:lnTo>
                  <a:lnTo>
                    <a:pt x="175" y="482"/>
                  </a:lnTo>
                  <a:lnTo>
                    <a:pt x="186" y="500"/>
                  </a:lnTo>
                  <a:lnTo>
                    <a:pt x="186" y="500"/>
                  </a:lnTo>
                  <a:lnTo>
                    <a:pt x="175" y="527"/>
                  </a:lnTo>
                  <a:lnTo>
                    <a:pt x="168" y="552"/>
                  </a:lnTo>
                  <a:lnTo>
                    <a:pt x="165" y="56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63" y="592"/>
                  </a:lnTo>
                  <a:lnTo>
                    <a:pt x="160" y="606"/>
                  </a:lnTo>
                  <a:lnTo>
                    <a:pt x="154" y="618"/>
                  </a:lnTo>
                  <a:lnTo>
                    <a:pt x="148" y="631"/>
                  </a:lnTo>
                  <a:lnTo>
                    <a:pt x="142" y="636"/>
                  </a:lnTo>
                  <a:lnTo>
                    <a:pt x="138" y="642"/>
                  </a:lnTo>
                  <a:lnTo>
                    <a:pt x="130" y="646"/>
                  </a:lnTo>
                  <a:lnTo>
                    <a:pt x="123" y="651"/>
                  </a:lnTo>
                  <a:lnTo>
                    <a:pt x="114" y="654"/>
                  </a:lnTo>
                  <a:lnTo>
                    <a:pt x="105" y="657"/>
                  </a:lnTo>
                  <a:lnTo>
                    <a:pt x="94" y="658"/>
                  </a:lnTo>
                  <a:lnTo>
                    <a:pt x="83" y="660"/>
                  </a:lnTo>
                  <a:lnTo>
                    <a:pt x="83" y="660"/>
                  </a:lnTo>
                  <a:lnTo>
                    <a:pt x="72" y="661"/>
                  </a:lnTo>
                  <a:lnTo>
                    <a:pt x="53" y="663"/>
                  </a:lnTo>
                  <a:lnTo>
                    <a:pt x="42" y="663"/>
                  </a:lnTo>
                  <a:lnTo>
                    <a:pt x="33" y="661"/>
                  </a:lnTo>
                  <a:lnTo>
                    <a:pt x="30" y="660"/>
                  </a:lnTo>
                  <a:lnTo>
                    <a:pt x="29" y="658"/>
                  </a:lnTo>
                  <a:lnTo>
                    <a:pt x="27" y="655"/>
                  </a:lnTo>
                  <a:lnTo>
                    <a:pt x="27" y="651"/>
                  </a:lnTo>
                  <a:lnTo>
                    <a:pt x="27" y="651"/>
                  </a:lnTo>
                  <a:lnTo>
                    <a:pt x="32" y="636"/>
                  </a:lnTo>
                  <a:lnTo>
                    <a:pt x="44" y="600"/>
                  </a:lnTo>
                  <a:lnTo>
                    <a:pt x="56" y="553"/>
                  </a:lnTo>
                  <a:lnTo>
                    <a:pt x="60" y="533"/>
                  </a:lnTo>
                  <a:lnTo>
                    <a:pt x="63" y="513"/>
                  </a:lnTo>
                  <a:lnTo>
                    <a:pt x="63" y="513"/>
                  </a:lnTo>
                  <a:lnTo>
                    <a:pt x="65" y="467"/>
                  </a:lnTo>
                  <a:lnTo>
                    <a:pt x="66" y="438"/>
                  </a:lnTo>
                  <a:lnTo>
                    <a:pt x="66" y="405"/>
                  </a:lnTo>
                  <a:lnTo>
                    <a:pt x="65" y="371"/>
                  </a:lnTo>
                  <a:lnTo>
                    <a:pt x="60" y="333"/>
                  </a:lnTo>
                  <a:lnTo>
                    <a:pt x="56" y="298"/>
                  </a:lnTo>
                  <a:lnTo>
                    <a:pt x="47" y="262"/>
                  </a:lnTo>
                  <a:lnTo>
                    <a:pt x="47" y="262"/>
                  </a:lnTo>
                  <a:lnTo>
                    <a:pt x="38" y="223"/>
                  </a:lnTo>
                  <a:lnTo>
                    <a:pt x="29" y="181"/>
                  </a:lnTo>
                  <a:lnTo>
                    <a:pt x="14" y="97"/>
                  </a:lnTo>
                  <a:lnTo>
                    <a:pt x="3" y="33"/>
                  </a:lnTo>
                  <a:lnTo>
                    <a:pt x="0" y="6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0C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40AFE711-06E5-459C-8327-EBA1170F7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" y="2316"/>
              <a:ext cx="133" cy="288"/>
            </a:xfrm>
            <a:custGeom>
              <a:avLst/>
              <a:gdLst>
                <a:gd name="T0" fmla="*/ 90 w 267"/>
                <a:gd name="T1" fmla="*/ 0 h 576"/>
                <a:gd name="T2" fmla="*/ 90 w 267"/>
                <a:gd name="T3" fmla="*/ 0 h 576"/>
                <a:gd name="T4" fmla="*/ 95 w 267"/>
                <a:gd name="T5" fmla="*/ 144 h 576"/>
                <a:gd name="T6" fmla="*/ 98 w 267"/>
                <a:gd name="T7" fmla="*/ 256 h 576"/>
                <a:gd name="T8" fmla="*/ 102 w 267"/>
                <a:gd name="T9" fmla="*/ 335 h 576"/>
                <a:gd name="T10" fmla="*/ 102 w 267"/>
                <a:gd name="T11" fmla="*/ 335 h 576"/>
                <a:gd name="T12" fmla="*/ 104 w 267"/>
                <a:gd name="T13" fmla="*/ 359 h 576"/>
                <a:gd name="T14" fmla="*/ 102 w 267"/>
                <a:gd name="T15" fmla="*/ 380 h 576"/>
                <a:gd name="T16" fmla="*/ 101 w 267"/>
                <a:gd name="T17" fmla="*/ 400 h 576"/>
                <a:gd name="T18" fmla="*/ 96 w 267"/>
                <a:gd name="T19" fmla="*/ 416 h 576"/>
                <a:gd name="T20" fmla="*/ 92 w 267"/>
                <a:gd name="T21" fmla="*/ 431 h 576"/>
                <a:gd name="T22" fmla="*/ 86 w 267"/>
                <a:gd name="T23" fmla="*/ 445 h 576"/>
                <a:gd name="T24" fmla="*/ 80 w 267"/>
                <a:gd name="T25" fmla="*/ 455 h 576"/>
                <a:gd name="T26" fmla="*/ 74 w 267"/>
                <a:gd name="T27" fmla="*/ 464 h 576"/>
                <a:gd name="T28" fmla="*/ 74 w 267"/>
                <a:gd name="T29" fmla="*/ 464 h 576"/>
                <a:gd name="T30" fmla="*/ 54 w 267"/>
                <a:gd name="T31" fmla="*/ 490 h 576"/>
                <a:gd name="T32" fmla="*/ 30 w 267"/>
                <a:gd name="T33" fmla="*/ 524 h 576"/>
                <a:gd name="T34" fmla="*/ 0 w 267"/>
                <a:gd name="T35" fmla="*/ 569 h 576"/>
                <a:gd name="T36" fmla="*/ 0 w 267"/>
                <a:gd name="T37" fmla="*/ 569 h 576"/>
                <a:gd name="T38" fmla="*/ 3 w 267"/>
                <a:gd name="T39" fmla="*/ 572 h 576"/>
                <a:gd name="T40" fmla="*/ 14 w 267"/>
                <a:gd name="T41" fmla="*/ 575 h 576"/>
                <a:gd name="T42" fmla="*/ 21 w 267"/>
                <a:gd name="T43" fmla="*/ 576 h 576"/>
                <a:gd name="T44" fmla="*/ 32 w 267"/>
                <a:gd name="T45" fmla="*/ 576 h 576"/>
                <a:gd name="T46" fmla="*/ 44 w 267"/>
                <a:gd name="T47" fmla="*/ 575 h 576"/>
                <a:gd name="T48" fmla="*/ 57 w 267"/>
                <a:gd name="T49" fmla="*/ 572 h 576"/>
                <a:gd name="T50" fmla="*/ 57 w 267"/>
                <a:gd name="T51" fmla="*/ 572 h 576"/>
                <a:gd name="T52" fmla="*/ 65 w 267"/>
                <a:gd name="T53" fmla="*/ 569 h 576"/>
                <a:gd name="T54" fmla="*/ 74 w 267"/>
                <a:gd name="T55" fmla="*/ 564 h 576"/>
                <a:gd name="T56" fmla="*/ 90 w 267"/>
                <a:gd name="T57" fmla="*/ 551 h 576"/>
                <a:gd name="T58" fmla="*/ 110 w 267"/>
                <a:gd name="T59" fmla="*/ 533 h 576"/>
                <a:gd name="T60" fmla="*/ 129 w 267"/>
                <a:gd name="T61" fmla="*/ 514 h 576"/>
                <a:gd name="T62" fmla="*/ 149 w 267"/>
                <a:gd name="T63" fmla="*/ 493 h 576"/>
                <a:gd name="T64" fmla="*/ 170 w 267"/>
                <a:gd name="T65" fmla="*/ 472 h 576"/>
                <a:gd name="T66" fmla="*/ 192 w 267"/>
                <a:gd name="T67" fmla="*/ 452 h 576"/>
                <a:gd name="T68" fmla="*/ 204 w 267"/>
                <a:gd name="T69" fmla="*/ 443 h 576"/>
                <a:gd name="T70" fmla="*/ 216 w 267"/>
                <a:gd name="T71" fmla="*/ 436 h 576"/>
                <a:gd name="T72" fmla="*/ 216 w 267"/>
                <a:gd name="T73" fmla="*/ 436 h 576"/>
                <a:gd name="T74" fmla="*/ 213 w 267"/>
                <a:gd name="T75" fmla="*/ 427 h 576"/>
                <a:gd name="T76" fmla="*/ 211 w 267"/>
                <a:gd name="T77" fmla="*/ 418 h 576"/>
                <a:gd name="T78" fmla="*/ 208 w 267"/>
                <a:gd name="T79" fmla="*/ 406 h 576"/>
                <a:gd name="T80" fmla="*/ 207 w 267"/>
                <a:gd name="T81" fmla="*/ 389 h 576"/>
                <a:gd name="T82" fmla="*/ 207 w 267"/>
                <a:gd name="T83" fmla="*/ 370 h 576"/>
                <a:gd name="T84" fmla="*/ 208 w 267"/>
                <a:gd name="T85" fmla="*/ 346 h 576"/>
                <a:gd name="T86" fmla="*/ 213 w 267"/>
                <a:gd name="T87" fmla="*/ 321 h 576"/>
                <a:gd name="T88" fmla="*/ 213 w 267"/>
                <a:gd name="T89" fmla="*/ 321 h 576"/>
                <a:gd name="T90" fmla="*/ 228 w 267"/>
                <a:gd name="T91" fmla="*/ 259 h 576"/>
                <a:gd name="T92" fmla="*/ 244 w 267"/>
                <a:gd name="T93" fmla="*/ 195 h 576"/>
                <a:gd name="T94" fmla="*/ 259 w 267"/>
                <a:gd name="T95" fmla="*/ 138 h 576"/>
                <a:gd name="T96" fmla="*/ 264 w 267"/>
                <a:gd name="T97" fmla="*/ 117 h 576"/>
                <a:gd name="T98" fmla="*/ 267 w 267"/>
                <a:gd name="T99" fmla="*/ 102 h 576"/>
                <a:gd name="T100" fmla="*/ 267 w 267"/>
                <a:gd name="T101" fmla="*/ 102 h 576"/>
                <a:gd name="T102" fmla="*/ 267 w 267"/>
                <a:gd name="T103" fmla="*/ 80 h 576"/>
                <a:gd name="T104" fmla="*/ 265 w 267"/>
                <a:gd name="T105" fmla="*/ 60 h 576"/>
                <a:gd name="T106" fmla="*/ 262 w 267"/>
                <a:gd name="T107" fmla="*/ 41 h 576"/>
                <a:gd name="T108" fmla="*/ 90 w 267"/>
                <a:gd name="T10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7" h="576">
                  <a:moveTo>
                    <a:pt x="90" y="0"/>
                  </a:moveTo>
                  <a:lnTo>
                    <a:pt x="90" y="0"/>
                  </a:lnTo>
                  <a:lnTo>
                    <a:pt x="95" y="144"/>
                  </a:lnTo>
                  <a:lnTo>
                    <a:pt x="98" y="256"/>
                  </a:lnTo>
                  <a:lnTo>
                    <a:pt x="102" y="335"/>
                  </a:lnTo>
                  <a:lnTo>
                    <a:pt x="102" y="335"/>
                  </a:lnTo>
                  <a:lnTo>
                    <a:pt x="104" y="359"/>
                  </a:lnTo>
                  <a:lnTo>
                    <a:pt x="102" y="380"/>
                  </a:lnTo>
                  <a:lnTo>
                    <a:pt x="101" y="400"/>
                  </a:lnTo>
                  <a:lnTo>
                    <a:pt x="96" y="416"/>
                  </a:lnTo>
                  <a:lnTo>
                    <a:pt x="92" y="431"/>
                  </a:lnTo>
                  <a:lnTo>
                    <a:pt x="86" y="445"/>
                  </a:lnTo>
                  <a:lnTo>
                    <a:pt x="80" y="455"/>
                  </a:lnTo>
                  <a:lnTo>
                    <a:pt x="74" y="464"/>
                  </a:lnTo>
                  <a:lnTo>
                    <a:pt x="74" y="464"/>
                  </a:lnTo>
                  <a:lnTo>
                    <a:pt x="54" y="490"/>
                  </a:lnTo>
                  <a:lnTo>
                    <a:pt x="30" y="524"/>
                  </a:lnTo>
                  <a:lnTo>
                    <a:pt x="0" y="569"/>
                  </a:lnTo>
                  <a:lnTo>
                    <a:pt x="0" y="569"/>
                  </a:lnTo>
                  <a:lnTo>
                    <a:pt x="3" y="572"/>
                  </a:lnTo>
                  <a:lnTo>
                    <a:pt x="14" y="575"/>
                  </a:lnTo>
                  <a:lnTo>
                    <a:pt x="21" y="576"/>
                  </a:lnTo>
                  <a:lnTo>
                    <a:pt x="32" y="576"/>
                  </a:lnTo>
                  <a:lnTo>
                    <a:pt x="44" y="575"/>
                  </a:lnTo>
                  <a:lnTo>
                    <a:pt x="57" y="572"/>
                  </a:lnTo>
                  <a:lnTo>
                    <a:pt x="57" y="572"/>
                  </a:lnTo>
                  <a:lnTo>
                    <a:pt x="65" y="569"/>
                  </a:lnTo>
                  <a:lnTo>
                    <a:pt x="74" y="564"/>
                  </a:lnTo>
                  <a:lnTo>
                    <a:pt x="90" y="551"/>
                  </a:lnTo>
                  <a:lnTo>
                    <a:pt x="110" y="533"/>
                  </a:lnTo>
                  <a:lnTo>
                    <a:pt x="129" y="514"/>
                  </a:lnTo>
                  <a:lnTo>
                    <a:pt x="149" y="493"/>
                  </a:lnTo>
                  <a:lnTo>
                    <a:pt x="170" y="472"/>
                  </a:lnTo>
                  <a:lnTo>
                    <a:pt x="192" y="452"/>
                  </a:lnTo>
                  <a:lnTo>
                    <a:pt x="204" y="443"/>
                  </a:lnTo>
                  <a:lnTo>
                    <a:pt x="216" y="436"/>
                  </a:lnTo>
                  <a:lnTo>
                    <a:pt x="216" y="436"/>
                  </a:lnTo>
                  <a:lnTo>
                    <a:pt x="213" y="427"/>
                  </a:lnTo>
                  <a:lnTo>
                    <a:pt x="211" y="418"/>
                  </a:lnTo>
                  <a:lnTo>
                    <a:pt x="208" y="406"/>
                  </a:lnTo>
                  <a:lnTo>
                    <a:pt x="207" y="389"/>
                  </a:lnTo>
                  <a:lnTo>
                    <a:pt x="207" y="370"/>
                  </a:lnTo>
                  <a:lnTo>
                    <a:pt x="208" y="346"/>
                  </a:lnTo>
                  <a:lnTo>
                    <a:pt x="213" y="321"/>
                  </a:lnTo>
                  <a:lnTo>
                    <a:pt x="213" y="321"/>
                  </a:lnTo>
                  <a:lnTo>
                    <a:pt x="228" y="259"/>
                  </a:lnTo>
                  <a:lnTo>
                    <a:pt x="244" y="195"/>
                  </a:lnTo>
                  <a:lnTo>
                    <a:pt x="259" y="138"/>
                  </a:lnTo>
                  <a:lnTo>
                    <a:pt x="264" y="117"/>
                  </a:lnTo>
                  <a:lnTo>
                    <a:pt x="267" y="102"/>
                  </a:lnTo>
                  <a:lnTo>
                    <a:pt x="267" y="102"/>
                  </a:lnTo>
                  <a:lnTo>
                    <a:pt x="267" y="80"/>
                  </a:lnTo>
                  <a:lnTo>
                    <a:pt x="265" y="60"/>
                  </a:lnTo>
                  <a:lnTo>
                    <a:pt x="262" y="4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0C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9" name="Freeform 46">
              <a:extLst>
                <a:ext uri="{FF2B5EF4-FFF2-40B4-BE49-F238E27FC236}">
                  <a16:creationId xmlns:a16="http://schemas.microsoft.com/office/drawing/2014/main" id="{890DEB3E-333A-451F-8204-FA734D756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1844"/>
              <a:ext cx="261" cy="499"/>
            </a:xfrm>
            <a:custGeom>
              <a:avLst/>
              <a:gdLst>
                <a:gd name="T0" fmla="*/ 417 w 520"/>
                <a:gd name="T1" fmla="*/ 40 h 998"/>
                <a:gd name="T2" fmla="*/ 437 w 520"/>
                <a:gd name="T3" fmla="*/ 68 h 998"/>
                <a:gd name="T4" fmla="*/ 459 w 520"/>
                <a:gd name="T5" fmla="*/ 107 h 998"/>
                <a:gd name="T6" fmla="*/ 472 w 520"/>
                <a:gd name="T7" fmla="*/ 143 h 998"/>
                <a:gd name="T8" fmla="*/ 478 w 520"/>
                <a:gd name="T9" fmla="*/ 167 h 998"/>
                <a:gd name="T10" fmla="*/ 478 w 520"/>
                <a:gd name="T11" fmla="*/ 178 h 998"/>
                <a:gd name="T12" fmla="*/ 475 w 520"/>
                <a:gd name="T13" fmla="*/ 244 h 998"/>
                <a:gd name="T14" fmla="*/ 456 w 520"/>
                <a:gd name="T15" fmla="*/ 480 h 998"/>
                <a:gd name="T16" fmla="*/ 453 w 520"/>
                <a:gd name="T17" fmla="*/ 509 h 998"/>
                <a:gd name="T18" fmla="*/ 451 w 520"/>
                <a:gd name="T19" fmla="*/ 648 h 998"/>
                <a:gd name="T20" fmla="*/ 453 w 520"/>
                <a:gd name="T21" fmla="*/ 772 h 998"/>
                <a:gd name="T22" fmla="*/ 481 w 520"/>
                <a:gd name="T23" fmla="*/ 842 h 998"/>
                <a:gd name="T24" fmla="*/ 504 w 520"/>
                <a:gd name="T25" fmla="*/ 905 h 998"/>
                <a:gd name="T26" fmla="*/ 520 w 520"/>
                <a:gd name="T27" fmla="*/ 965 h 998"/>
                <a:gd name="T28" fmla="*/ 510 w 520"/>
                <a:gd name="T29" fmla="*/ 970 h 998"/>
                <a:gd name="T30" fmla="*/ 463 w 520"/>
                <a:gd name="T31" fmla="*/ 983 h 998"/>
                <a:gd name="T32" fmla="*/ 414 w 520"/>
                <a:gd name="T33" fmla="*/ 994 h 998"/>
                <a:gd name="T34" fmla="*/ 350 w 520"/>
                <a:gd name="T35" fmla="*/ 998 h 998"/>
                <a:gd name="T36" fmla="*/ 275 w 520"/>
                <a:gd name="T37" fmla="*/ 997 h 998"/>
                <a:gd name="T38" fmla="*/ 191 w 520"/>
                <a:gd name="T39" fmla="*/ 982 h 998"/>
                <a:gd name="T40" fmla="*/ 146 w 520"/>
                <a:gd name="T41" fmla="*/ 968 h 998"/>
                <a:gd name="T42" fmla="*/ 100 w 520"/>
                <a:gd name="T43" fmla="*/ 950 h 998"/>
                <a:gd name="T44" fmla="*/ 52 w 520"/>
                <a:gd name="T45" fmla="*/ 928 h 998"/>
                <a:gd name="T46" fmla="*/ 53 w 520"/>
                <a:gd name="T47" fmla="*/ 759 h 998"/>
                <a:gd name="T48" fmla="*/ 53 w 520"/>
                <a:gd name="T49" fmla="*/ 570 h 998"/>
                <a:gd name="T50" fmla="*/ 52 w 520"/>
                <a:gd name="T51" fmla="*/ 530 h 998"/>
                <a:gd name="T52" fmla="*/ 50 w 520"/>
                <a:gd name="T53" fmla="*/ 441 h 998"/>
                <a:gd name="T54" fmla="*/ 56 w 520"/>
                <a:gd name="T55" fmla="*/ 211 h 998"/>
                <a:gd name="T56" fmla="*/ 58 w 520"/>
                <a:gd name="T57" fmla="*/ 143 h 998"/>
                <a:gd name="T58" fmla="*/ 53 w 520"/>
                <a:gd name="T59" fmla="*/ 149 h 998"/>
                <a:gd name="T60" fmla="*/ 37 w 520"/>
                <a:gd name="T61" fmla="*/ 173 h 998"/>
                <a:gd name="T62" fmla="*/ 20 w 520"/>
                <a:gd name="T63" fmla="*/ 190 h 998"/>
                <a:gd name="T64" fmla="*/ 10 w 520"/>
                <a:gd name="T65" fmla="*/ 196 h 998"/>
                <a:gd name="T66" fmla="*/ 4 w 520"/>
                <a:gd name="T67" fmla="*/ 169 h 998"/>
                <a:gd name="T68" fmla="*/ 0 w 520"/>
                <a:gd name="T69" fmla="*/ 164 h 998"/>
                <a:gd name="T70" fmla="*/ 6 w 520"/>
                <a:gd name="T71" fmla="*/ 143 h 998"/>
                <a:gd name="T72" fmla="*/ 29 w 520"/>
                <a:gd name="T73" fmla="*/ 70 h 998"/>
                <a:gd name="T74" fmla="*/ 50 w 520"/>
                <a:gd name="T75" fmla="*/ 19 h 998"/>
                <a:gd name="T76" fmla="*/ 134 w 520"/>
                <a:gd name="T77" fmla="*/ 172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0" h="998">
                  <a:moveTo>
                    <a:pt x="417" y="40"/>
                  </a:moveTo>
                  <a:lnTo>
                    <a:pt x="417" y="40"/>
                  </a:lnTo>
                  <a:lnTo>
                    <a:pt x="428" y="54"/>
                  </a:lnTo>
                  <a:lnTo>
                    <a:pt x="437" y="68"/>
                  </a:lnTo>
                  <a:lnTo>
                    <a:pt x="448" y="86"/>
                  </a:lnTo>
                  <a:lnTo>
                    <a:pt x="459" y="107"/>
                  </a:lnTo>
                  <a:lnTo>
                    <a:pt x="469" y="131"/>
                  </a:lnTo>
                  <a:lnTo>
                    <a:pt x="472" y="143"/>
                  </a:lnTo>
                  <a:lnTo>
                    <a:pt x="475" y="155"/>
                  </a:lnTo>
                  <a:lnTo>
                    <a:pt x="478" y="167"/>
                  </a:lnTo>
                  <a:lnTo>
                    <a:pt x="478" y="178"/>
                  </a:lnTo>
                  <a:lnTo>
                    <a:pt x="478" y="178"/>
                  </a:lnTo>
                  <a:lnTo>
                    <a:pt x="478" y="206"/>
                  </a:lnTo>
                  <a:lnTo>
                    <a:pt x="475" y="244"/>
                  </a:lnTo>
                  <a:lnTo>
                    <a:pt x="469" y="330"/>
                  </a:lnTo>
                  <a:lnTo>
                    <a:pt x="456" y="480"/>
                  </a:lnTo>
                  <a:lnTo>
                    <a:pt x="456" y="480"/>
                  </a:lnTo>
                  <a:lnTo>
                    <a:pt x="453" y="509"/>
                  </a:lnTo>
                  <a:lnTo>
                    <a:pt x="453" y="550"/>
                  </a:lnTo>
                  <a:lnTo>
                    <a:pt x="451" y="648"/>
                  </a:lnTo>
                  <a:lnTo>
                    <a:pt x="453" y="772"/>
                  </a:lnTo>
                  <a:lnTo>
                    <a:pt x="453" y="772"/>
                  </a:lnTo>
                  <a:lnTo>
                    <a:pt x="462" y="793"/>
                  </a:lnTo>
                  <a:lnTo>
                    <a:pt x="481" y="842"/>
                  </a:lnTo>
                  <a:lnTo>
                    <a:pt x="493" y="874"/>
                  </a:lnTo>
                  <a:lnTo>
                    <a:pt x="504" y="905"/>
                  </a:lnTo>
                  <a:lnTo>
                    <a:pt x="513" y="937"/>
                  </a:lnTo>
                  <a:lnTo>
                    <a:pt x="520" y="965"/>
                  </a:lnTo>
                  <a:lnTo>
                    <a:pt x="520" y="965"/>
                  </a:lnTo>
                  <a:lnTo>
                    <a:pt x="510" y="970"/>
                  </a:lnTo>
                  <a:lnTo>
                    <a:pt x="483" y="979"/>
                  </a:lnTo>
                  <a:lnTo>
                    <a:pt x="463" y="983"/>
                  </a:lnTo>
                  <a:lnTo>
                    <a:pt x="441" y="989"/>
                  </a:lnTo>
                  <a:lnTo>
                    <a:pt x="414" y="994"/>
                  </a:lnTo>
                  <a:lnTo>
                    <a:pt x="383" y="997"/>
                  </a:lnTo>
                  <a:lnTo>
                    <a:pt x="350" y="998"/>
                  </a:lnTo>
                  <a:lnTo>
                    <a:pt x="314" y="998"/>
                  </a:lnTo>
                  <a:lnTo>
                    <a:pt x="275" y="997"/>
                  </a:lnTo>
                  <a:lnTo>
                    <a:pt x="234" y="991"/>
                  </a:lnTo>
                  <a:lnTo>
                    <a:pt x="191" y="982"/>
                  </a:lnTo>
                  <a:lnTo>
                    <a:pt x="169" y="974"/>
                  </a:lnTo>
                  <a:lnTo>
                    <a:pt x="146" y="968"/>
                  </a:lnTo>
                  <a:lnTo>
                    <a:pt x="124" y="959"/>
                  </a:lnTo>
                  <a:lnTo>
                    <a:pt x="100" y="950"/>
                  </a:lnTo>
                  <a:lnTo>
                    <a:pt x="76" y="940"/>
                  </a:lnTo>
                  <a:lnTo>
                    <a:pt x="52" y="928"/>
                  </a:lnTo>
                  <a:lnTo>
                    <a:pt x="52" y="928"/>
                  </a:lnTo>
                  <a:lnTo>
                    <a:pt x="53" y="759"/>
                  </a:lnTo>
                  <a:lnTo>
                    <a:pt x="53" y="625"/>
                  </a:lnTo>
                  <a:lnTo>
                    <a:pt x="53" y="570"/>
                  </a:lnTo>
                  <a:lnTo>
                    <a:pt x="52" y="530"/>
                  </a:lnTo>
                  <a:lnTo>
                    <a:pt x="52" y="530"/>
                  </a:lnTo>
                  <a:lnTo>
                    <a:pt x="50" y="492"/>
                  </a:lnTo>
                  <a:lnTo>
                    <a:pt x="50" y="441"/>
                  </a:lnTo>
                  <a:lnTo>
                    <a:pt x="53" y="323"/>
                  </a:lnTo>
                  <a:lnTo>
                    <a:pt x="56" y="211"/>
                  </a:lnTo>
                  <a:lnTo>
                    <a:pt x="58" y="169"/>
                  </a:lnTo>
                  <a:lnTo>
                    <a:pt x="58" y="143"/>
                  </a:lnTo>
                  <a:lnTo>
                    <a:pt x="58" y="143"/>
                  </a:lnTo>
                  <a:lnTo>
                    <a:pt x="53" y="149"/>
                  </a:lnTo>
                  <a:lnTo>
                    <a:pt x="44" y="164"/>
                  </a:lnTo>
                  <a:lnTo>
                    <a:pt x="37" y="173"/>
                  </a:lnTo>
                  <a:lnTo>
                    <a:pt x="29" y="181"/>
                  </a:lnTo>
                  <a:lnTo>
                    <a:pt x="20" y="190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9" y="179"/>
                  </a:lnTo>
                  <a:lnTo>
                    <a:pt x="4" y="169"/>
                  </a:lnTo>
                  <a:lnTo>
                    <a:pt x="3" y="16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6" y="143"/>
                  </a:lnTo>
                  <a:lnTo>
                    <a:pt x="20" y="97"/>
                  </a:lnTo>
                  <a:lnTo>
                    <a:pt x="29" y="70"/>
                  </a:lnTo>
                  <a:lnTo>
                    <a:pt x="40" y="43"/>
                  </a:lnTo>
                  <a:lnTo>
                    <a:pt x="50" y="19"/>
                  </a:lnTo>
                  <a:lnTo>
                    <a:pt x="61" y="0"/>
                  </a:lnTo>
                  <a:lnTo>
                    <a:pt x="134" y="172"/>
                  </a:lnTo>
                  <a:lnTo>
                    <a:pt x="417" y="40"/>
                  </a:lnTo>
                  <a:close/>
                </a:path>
              </a:pathLst>
            </a:custGeom>
            <a:solidFill>
              <a:srgbClr val="1B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0" name="Freeform 47">
              <a:extLst>
                <a:ext uri="{FF2B5EF4-FFF2-40B4-BE49-F238E27FC236}">
                  <a16:creationId xmlns:a16="http://schemas.microsoft.com/office/drawing/2014/main" id="{0453E236-E451-48E0-8F0C-260D12AC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1440"/>
              <a:ext cx="421" cy="420"/>
            </a:xfrm>
            <a:custGeom>
              <a:avLst/>
              <a:gdLst>
                <a:gd name="T0" fmla="*/ 112 w 842"/>
                <a:gd name="T1" fmla="*/ 36 h 840"/>
                <a:gd name="T2" fmla="*/ 136 w 842"/>
                <a:gd name="T3" fmla="*/ 61 h 840"/>
                <a:gd name="T4" fmla="*/ 169 w 842"/>
                <a:gd name="T5" fmla="*/ 111 h 840"/>
                <a:gd name="T6" fmla="*/ 272 w 842"/>
                <a:gd name="T7" fmla="*/ 182 h 840"/>
                <a:gd name="T8" fmla="*/ 303 w 842"/>
                <a:gd name="T9" fmla="*/ 208 h 840"/>
                <a:gd name="T10" fmla="*/ 332 w 842"/>
                <a:gd name="T11" fmla="*/ 227 h 840"/>
                <a:gd name="T12" fmla="*/ 342 w 842"/>
                <a:gd name="T13" fmla="*/ 248 h 840"/>
                <a:gd name="T14" fmla="*/ 368 w 842"/>
                <a:gd name="T15" fmla="*/ 242 h 840"/>
                <a:gd name="T16" fmla="*/ 393 w 842"/>
                <a:gd name="T17" fmla="*/ 241 h 840"/>
                <a:gd name="T18" fmla="*/ 462 w 842"/>
                <a:gd name="T19" fmla="*/ 208 h 840"/>
                <a:gd name="T20" fmla="*/ 468 w 842"/>
                <a:gd name="T21" fmla="*/ 253 h 840"/>
                <a:gd name="T22" fmla="*/ 453 w 842"/>
                <a:gd name="T23" fmla="*/ 329 h 840"/>
                <a:gd name="T24" fmla="*/ 423 w 842"/>
                <a:gd name="T25" fmla="*/ 389 h 840"/>
                <a:gd name="T26" fmla="*/ 507 w 842"/>
                <a:gd name="T27" fmla="*/ 268 h 840"/>
                <a:gd name="T28" fmla="*/ 538 w 842"/>
                <a:gd name="T29" fmla="*/ 229 h 840"/>
                <a:gd name="T30" fmla="*/ 577 w 842"/>
                <a:gd name="T31" fmla="*/ 209 h 840"/>
                <a:gd name="T32" fmla="*/ 595 w 842"/>
                <a:gd name="T33" fmla="*/ 214 h 840"/>
                <a:gd name="T34" fmla="*/ 652 w 842"/>
                <a:gd name="T35" fmla="*/ 256 h 840"/>
                <a:gd name="T36" fmla="*/ 665 w 842"/>
                <a:gd name="T37" fmla="*/ 292 h 840"/>
                <a:gd name="T38" fmla="*/ 724 w 842"/>
                <a:gd name="T39" fmla="*/ 215 h 840"/>
                <a:gd name="T40" fmla="*/ 751 w 842"/>
                <a:gd name="T41" fmla="*/ 197 h 840"/>
                <a:gd name="T42" fmla="*/ 790 w 842"/>
                <a:gd name="T43" fmla="*/ 200 h 840"/>
                <a:gd name="T44" fmla="*/ 823 w 842"/>
                <a:gd name="T45" fmla="*/ 226 h 840"/>
                <a:gd name="T46" fmla="*/ 842 w 842"/>
                <a:gd name="T47" fmla="*/ 284 h 840"/>
                <a:gd name="T48" fmla="*/ 839 w 842"/>
                <a:gd name="T49" fmla="*/ 356 h 840"/>
                <a:gd name="T50" fmla="*/ 802 w 842"/>
                <a:gd name="T51" fmla="*/ 634 h 840"/>
                <a:gd name="T52" fmla="*/ 769 w 842"/>
                <a:gd name="T53" fmla="*/ 759 h 840"/>
                <a:gd name="T54" fmla="*/ 742 w 842"/>
                <a:gd name="T55" fmla="*/ 810 h 840"/>
                <a:gd name="T56" fmla="*/ 703 w 842"/>
                <a:gd name="T57" fmla="*/ 829 h 840"/>
                <a:gd name="T58" fmla="*/ 559 w 842"/>
                <a:gd name="T59" fmla="*/ 840 h 840"/>
                <a:gd name="T60" fmla="*/ 413 w 842"/>
                <a:gd name="T61" fmla="*/ 828 h 840"/>
                <a:gd name="T62" fmla="*/ 354 w 842"/>
                <a:gd name="T63" fmla="*/ 816 h 840"/>
                <a:gd name="T64" fmla="*/ 330 w 842"/>
                <a:gd name="T65" fmla="*/ 790 h 840"/>
                <a:gd name="T66" fmla="*/ 327 w 842"/>
                <a:gd name="T67" fmla="*/ 769 h 840"/>
                <a:gd name="T68" fmla="*/ 329 w 842"/>
                <a:gd name="T69" fmla="*/ 661 h 840"/>
                <a:gd name="T70" fmla="*/ 368 w 842"/>
                <a:gd name="T71" fmla="*/ 633 h 840"/>
                <a:gd name="T72" fmla="*/ 429 w 842"/>
                <a:gd name="T73" fmla="*/ 649 h 840"/>
                <a:gd name="T74" fmla="*/ 529 w 842"/>
                <a:gd name="T75" fmla="*/ 669 h 840"/>
                <a:gd name="T76" fmla="*/ 567 w 842"/>
                <a:gd name="T77" fmla="*/ 667 h 840"/>
                <a:gd name="T78" fmla="*/ 591 w 842"/>
                <a:gd name="T79" fmla="*/ 660 h 840"/>
                <a:gd name="T80" fmla="*/ 618 w 842"/>
                <a:gd name="T81" fmla="*/ 651 h 840"/>
                <a:gd name="T82" fmla="*/ 628 w 842"/>
                <a:gd name="T83" fmla="*/ 631 h 840"/>
                <a:gd name="T84" fmla="*/ 612 w 842"/>
                <a:gd name="T85" fmla="*/ 524 h 840"/>
                <a:gd name="T86" fmla="*/ 339 w 842"/>
                <a:gd name="T87" fmla="*/ 444 h 840"/>
                <a:gd name="T88" fmla="*/ 342 w 842"/>
                <a:gd name="T89" fmla="*/ 407 h 840"/>
                <a:gd name="T90" fmla="*/ 311 w 842"/>
                <a:gd name="T91" fmla="*/ 365 h 840"/>
                <a:gd name="T92" fmla="*/ 230 w 842"/>
                <a:gd name="T93" fmla="*/ 323 h 840"/>
                <a:gd name="T94" fmla="*/ 178 w 842"/>
                <a:gd name="T95" fmla="*/ 298 h 840"/>
                <a:gd name="T96" fmla="*/ 121 w 842"/>
                <a:gd name="T97" fmla="*/ 230 h 840"/>
                <a:gd name="T98" fmla="*/ 59 w 842"/>
                <a:gd name="T99" fmla="*/ 158 h 840"/>
                <a:gd name="T100" fmla="*/ 0 w 842"/>
                <a:gd name="T101" fmla="*/ 7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2" h="840">
                  <a:moveTo>
                    <a:pt x="76" y="0"/>
                  </a:moveTo>
                  <a:lnTo>
                    <a:pt x="76" y="0"/>
                  </a:lnTo>
                  <a:lnTo>
                    <a:pt x="95" y="19"/>
                  </a:lnTo>
                  <a:lnTo>
                    <a:pt x="112" y="36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31" y="54"/>
                  </a:lnTo>
                  <a:lnTo>
                    <a:pt x="136" y="61"/>
                  </a:lnTo>
                  <a:lnTo>
                    <a:pt x="146" y="79"/>
                  </a:lnTo>
                  <a:lnTo>
                    <a:pt x="157" y="97"/>
                  </a:lnTo>
                  <a:lnTo>
                    <a:pt x="163" y="105"/>
                  </a:lnTo>
                  <a:lnTo>
                    <a:pt x="169" y="111"/>
                  </a:lnTo>
                  <a:lnTo>
                    <a:pt x="169" y="111"/>
                  </a:lnTo>
                  <a:lnTo>
                    <a:pt x="194" y="127"/>
                  </a:lnTo>
                  <a:lnTo>
                    <a:pt x="233" y="152"/>
                  </a:lnTo>
                  <a:lnTo>
                    <a:pt x="272" y="182"/>
                  </a:lnTo>
                  <a:lnTo>
                    <a:pt x="287" y="196"/>
                  </a:lnTo>
                  <a:lnTo>
                    <a:pt x="297" y="206"/>
                  </a:lnTo>
                  <a:lnTo>
                    <a:pt x="297" y="206"/>
                  </a:lnTo>
                  <a:lnTo>
                    <a:pt x="303" y="208"/>
                  </a:lnTo>
                  <a:lnTo>
                    <a:pt x="314" y="212"/>
                  </a:lnTo>
                  <a:lnTo>
                    <a:pt x="320" y="215"/>
                  </a:lnTo>
                  <a:lnTo>
                    <a:pt x="326" y="220"/>
                  </a:lnTo>
                  <a:lnTo>
                    <a:pt x="332" y="227"/>
                  </a:lnTo>
                  <a:lnTo>
                    <a:pt x="336" y="236"/>
                  </a:lnTo>
                  <a:lnTo>
                    <a:pt x="336" y="236"/>
                  </a:lnTo>
                  <a:lnTo>
                    <a:pt x="339" y="244"/>
                  </a:lnTo>
                  <a:lnTo>
                    <a:pt x="342" y="248"/>
                  </a:lnTo>
                  <a:lnTo>
                    <a:pt x="344" y="248"/>
                  </a:lnTo>
                  <a:lnTo>
                    <a:pt x="348" y="248"/>
                  </a:lnTo>
                  <a:lnTo>
                    <a:pt x="359" y="244"/>
                  </a:lnTo>
                  <a:lnTo>
                    <a:pt x="368" y="242"/>
                  </a:lnTo>
                  <a:lnTo>
                    <a:pt x="380" y="242"/>
                  </a:lnTo>
                  <a:lnTo>
                    <a:pt x="380" y="242"/>
                  </a:lnTo>
                  <a:lnTo>
                    <a:pt x="387" y="242"/>
                  </a:lnTo>
                  <a:lnTo>
                    <a:pt x="393" y="241"/>
                  </a:lnTo>
                  <a:lnTo>
                    <a:pt x="408" y="236"/>
                  </a:lnTo>
                  <a:lnTo>
                    <a:pt x="425" y="230"/>
                  </a:lnTo>
                  <a:lnTo>
                    <a:pt x="438" y="223"/>
                  </a:lnTo>
                  <a:lnTo>
                    <a:pt x="462" y="208"/>
                  </a:lnTo>
                  <a:lnTo>
                    <a:pt x="471" y="200"/>
                  </a:lnTo>
                  <a:lnTo>
                    <a:pt x="471" y="200"/>
                  </a:lnTo>
                  <a:lnTo>
                    <a:pt x="469" y="224"/>
                  </a:lnTo>
                  <a:lnTo>
                    <a:pt x="468" y="253"/>
                  </a:lnTo>
                  <a:lnTo>
                    <a:pt x="463" y="290"/>
                  </a:lnTo>
                  <a:lnTo>
                    <a:pt x="463" y="290"/>
                  </a:lnTo>
                  <a:lnTo>
                    <a:pt x="459" y="310"/>
                  </a:lnTo>
                  <a:lnTo>
                    <a:pt x="453" y="329"/>
                  </a:lnTo>
                  <a:lnTo>
                    <a:pt x="447" y="346"/>
                  </a:lnTo>
                  <a:lnTo>
                    <a:pt x="440" y="361"/>
                  </a:lnTo>
                  <a:lnTo>
                    <a:pt x="429" y="382"/>
                  </a:lnTo>
                  <a:lnTo>
                    <a:pt x="423" y="389"/>
                  </a:lnTo>
                  <a:lnTo>
                    <a:pt x="423" y="389"/>
                  </a:lnTo>
                  <a:lnTo>
                    <a:pt x="456" y="344"/>
                  </a:lnTo>
                  <a:lnTo>
                    <a:pt x="483" y="304"/>
                  </a:lnTo>
                  <a:lnTo>
                    <a:pt x="507" y="268"/>
                  </a:lnTo>
                  <a:lnTo>
                    <a:pt x="507" y="268"/>
                  </a:lnTo>
                  <a:lnTo>
                    <a:pt x="517" y="254"/>
                  </a:lnTo>
                  <a:lnTo>
                    <a:pt x="528" y="241"/>
                  </a:lnTo>
                  <a:lnTo>
                    <a:pt x="538" y="229"/>
                  </a:lnTo>
                  <a:lnTo>
                    <a:pt x="549" y="220"/>
                  </a:lnTo>
                  <a:lnTo>
                    <a:pt x="559" y="212"/>
                  </a:lnTo>
                  <a:lnTo>
                    <a:pt x="571" y="209"/>
                  </a:lnTo>
                  <a:lnTo>
                    <a:pt x="577" y="209"/>
                  </a:lnTo>
                  <a:lnTo>
                    <a:pt x="583" y="209"/>
                  </a:lnTo>
                  <a:lnTo>
                    <a:pt x="589" y="211"/>
                  </a:lnTo>
                  <a:lnTo>
                    <a:pt x="595" y="214"/>
                  </a:lnTo>
                  <a:lnTo>
                    <a:pt x="595" y="214"/>
                  </a:lnTo>
                  <a:lnTo>
                    <a:pt x="621" y="229"/>
                  </a:lnTo>
                  <a:lnTo>
                    <a:pt x="633" y="236"/>
                  </a:lnTo>
                  <a:lnTo>
                    <a:pt x="643" y="245"/>
                  </a:lnTo>
                  <a:lnTo>
                    <a:pt x="652" y="256"/>
                  </a:lnTo>
                  <a:lnTo>
                    <a:pt x="659" y="266"/>
                  </a:lnTo>
                  <a:lnTo>
                    <a:pt x="664" y="278"/>
                  </a:lnTo>
                  <a:lnTo>
                    <a:pt x="665" y="292"/>
                  </a:lnTo>
                  <a:lnTo>
                    <a:pt x="665" y="292"/>
                  </a:lnTo>
                  <a:lnTo>
                    <a:pt x="674" y="278"/>
                  </a:lnTo>
                  <a:lnTo>
                    <a:pt x="697" y="247"/>
                  </a:lnTo>
                  <a:lnTo>
                    <a:pt x="710" y="230"/>
                  </a:lnTo>
                  <a:lnTo>
                    <a:pt x="724" y="215"/>
                  </a:lnTo>
                  <a:lnTo>
                    <a:pt x="739" y="203"/>
                  </a:lnTo>
                  <a:lnTo>
                    <a:pt x="745" y="200"/>
                  </a:lnTo>
                  <a:lnTo>
                    <a:pt x="751" y="197"/>
                  </a:lnTo>
                  <a:lnTo>
                    <a:pt x="751" y="197"/>
                  </a:lnTo>
                  <a:lnTo>
                    <a:pt x="766" y="197"/>
                  </a:lnTo>
                  <a:lnTo>
                    <a:pt x="773" y="197"/>
                  </a:lnTo>
                  <a:lnTo>
                    <a:pt x="782" y="199"/>
                  </a:lnTo>
                  <a:lnTo>
                    <a:pt x="790" y="200"/>
                  </a:lnTo>
                  <a:lnTo>
                    <a:pt x="799" y="205"/>
                  </a:lnTo>
                  <a:lnTo>
                    <a:pt x="808" y="209"/>
                  </a:lnTo>
                  <a:lnTo>
                    <a:pt x="815" y="217"/>
                  </a:lnTo>
                  <a:lnTo>
                    <a:pt x="823" y="226"/>
                  </a:lnTo>
                  <a:lnTo>
                    <a:pt x="829" y="236"/>
                  </a:lnTo>
                  <a:lnTo>
                    <a:pt x="835" y="250"/>
                  </a:lnTo>
                  <a:lnTo>
                    <a:pt x="839" y="265"/>
                  </a:lnTo>
                  <a:lnTo>
                    <a:pt x="842" y="284"/>
                  </a:lnTo>
                  <a:lnTo>
                    <a:pt x="842" y="305"/>
                  </a:lnTo>
                  <a:lnTo>
                    <a:pt x="842" y="329"/>
                  </a:lnTo>
                  <a:lnTo>
                    <a:pt x="839" y="356"/>
                  </a:lnTo>
                  <a:lnTo>
                    <a:pt x="839" y="356"/>
                  </a:lnTo>
                  <a:lnTo>
                    <a:pt x="815" y="546"/>
                  </a:lnTo>
                  <a:lnTo>
                    <a:pt x="806" y="605"/>
                  </a:lnTo>
                  <a:lnTo>
                    <a:pt x="802" y="634"/>
                  </a:lnTo>
                  <a:lnTo>
                    <a:pt x="802" y="634"/>
                  </a:lnTo>
                  <a:lnTo>
                    <a:pt x="793" y="669"/>
                  </a:lnTo>
                  <a:lnTo>
                    <a:pt x="787" y="696"/>
                  </a:lnTo>
                  <a:lnTo>
                    <a:pt x="778" y="727"/>
                  </a:lnTo>
                  <a:lnTo>
                    <a:pt x="769" y="759"/>
                  </a:lnTo>
                  <a:lnTo>
                    <a:pt x="763" y="772"/>
                  </a:lnTo>
                  <a:lnTo>
                    <a:pt x="755" y="786"/>
                  </a:lnTo>
                  <a:lnTo>
                    <a:pt x="749" y="799"/>
                  </a:lnTo>
                  <a:lnTo>
                    <a:pt x="742" y="810"/>
                  </a:lnTo>
                  <a:lnTo>
                    <a:pt x="733" y="819"/>
                  </a:lnTo>
                  <a:lnTo>
                    <a:pt x="725" y="825"/>
                  </a:lnTo>
                  <a:lnTo>
                    <a:pt x="725" y="825"/>
                  </a:lnTo>
                  <a:lnTo>
                    <a:pt x="703" y="829"/>
                  </a:lnTo>
                  <a:lnTo>
                    <a:pt x="676" y="834"/>
                  </a:lnTo>
                  <a:lnTo>
                    <a:pt x="637" y="837"/>
                  </a:lnTo>
                  <a:lnTo>
                    <a:pt x="588" y="840"/>
                  </a:lnTo>
                  <a:lnTo>
                    <a:pt x="559" y="840"/>
                  </a:lnTo>
                  <a:lnTo>
                    <a:pt x="526" y="838"/>
                  </a:lnTo>
                  <a:lnTo>
                    <a:pt x="492" y="837"/>
                  </a:lnTo>
                  <a:lnTo>
                    <a:pt x="453" y="832"/>
                  </a:lnTo>
                  <a:lnTo>
                    <a:pt x="413" y="828"/>
                  </a:lnTo>
                  <a:lnTo>
                    <a:pt x="368" y="822"/>
                  </a:lnTo>
                  <a:lnTo>
                    <a:pt x="368" y="822"/>
                  </a:lnTo>
                  <a:lnTo>
                    <a:pt x="362" y="820"/>
                  </a:lnTo>
                  <a:lnTo>
                    <a:pt x="354" y="816"/>
                  </a:lnTo>
                  <a:lnTo>
                    <a:pt x="347" y="811"/>
                  </a:lnTo>
                  <a:lnTo>
                    <a:pt x="339" y="805"/>
                  </a:lnTo>
                  <a:lnTo>
                    <a:pt x="332" y="796"/>
                  </a:lnTo>
                  <a:lnTo>
                    <a:pt x="330" y="790"/>
                  </a:lnTo>
                  <a:lnTo>
                    <a:pt x="329" y="784"/>
                  </a:lnTo>
                  <a:lnTo>
                    <a:pt x="327" y="777"/>
                  </a:lnTo>
                  <a:lnTo>
                    <a:pt x="327" y="769"/>
                  </a:lnTo>
                  <a:lnTo>
                    <a:pt x="327" y="769"/>
                  </a:lnTo>
                  <a:lnTo>
                    <a:pt x="327" y="735"/>
                  </a:lnTo>
                  <a:lnTo>
                    <a:pt x="327" y="697"/>
                  </a:lnTo>
                  <a:lnTo>
                    <a:pt x="327" y="679"/>
                  </a:lnTo>
                  <a:lnTo>
                    <a:pt x="329" y="661"/>
                  </a:lnTo>
                  <a:lnTo>
                    <a:pt x="332" y="645"/>
                  </a:lnTo>
                  <a:lnTo>
                    <a:pt x="336" y="628"/>
                  </a:lnTo>
                  <a:lnTo>
                    <a:pt x="336" y="628"/>
                  </a:lnTo>
                  <a:lnTo>
                    <a:pt x="368" y="633"/>
                  </a:lnTo>
                  <a:lnTo>
                    <a:pt x="398" y="639"/>
                  </a:lnTo>
                  <a:lnTo>
                    <a:pt x="414" y="643"/>
                  </a:lnTo>
                  <a:lnTo>
                    <a:pt x="429" y="649"/>
                  </a:lnTo>
                  <a:lnTo>
                    <a:pt x="429" y="649"/>
                  </a:lnTo>
                  <a:lnTo>
                    <a:pt x="457" y="657"/>
                  </a:lnTo>
                  <a:lnTo>
                    <a:pt x="481" y="663"/>
                  </a:lnTo>
                  <a:lnTo>
                    <a:pt x="529" y="669"/>
                  </a:lnTo>
                  <a:lnTo>
                    <a:pt x="529" y="669"/>
                  </a:lnTo>
                  <a:lnTo>
                    <a:pt x="541" y="670"/>
                  </a:lnTo>
                  <a:lnTo>
                    <a:pt x="550" y="670"/>
                  </a:lnTo>
                  <a:lnTo>
                    <a:pt x="559" y="669"/>
                  </a:lnTo>
                  <a:lnTo>
                    <a:pt x="567" y="667"/>
                  </a:lnTo>
                  <a:lnTo>
                    <a:pt x="579" y="663"/>
                  </a:lnTo>
                  <a:lnTo>
                    <a:pt x="585" y="661"/>
                  </a:lnTo>
                  <a:lnTo>
                    <a:pt x="591" y="660"/>
                  </a:lnTo>
                  <a:lnTo>
                    <a:pt x="591" y="660"/>
                  </a:lnTo>
                  <a:lnTo>
                    <a:pt x="597" y="660"/>
                  </a:lnTo>
                  <a:lnTo>
                    <a:pt x="601" y="658"/>
                  </a:lnTo>
                  <a:lnTo>
                    <a:pt x="610" y="654"/>
                  </a:lnTo>
                  <a:lnTo>
                    <a:pt x="618" y="651"/>
                  </a:lnTo>
                  <a:lnTo>
                    <a:pt x="622" y="649"/>
                  </a:lnTo>
                  <a:lnTo>
                    <a:pt x="628" y="649"/>
                  </a:lnTo>
                  <a:lnTo>
                    <a:pt x="628" y="649"/>
                  </a:lnTo>
                  <a:lnTo>
                    <a:pt x="628" y="631"/>
                  </a:lnTo>
                  <a:lnTo>
                    <a:pt x="625" y="591"/>
                  </a:lnTo>
                  <a:lnTo>
                    <a:pt x="622" y="569"/>
                  </a:lnTo>
                  <a:lnTo>
                    <a:pt x="618" y="545"/>
                  </a:lnTo>
                  <a:lnTo>
                    <a:pt x="612" y="524"/>
                  </a:lnTo>
                  <a:lnTo>
                    <a:pt x="609" y="516"/>
                  </a:lnTo>
                  <a:lnTo>
                    <a:pt x="606" y="509"/>
                  </a:lnTo>
                  <a:lnTo>
                    <a:pt x="523" y="362"/>
                  </a:lnTo>
                  <a:lnTo>
                    <a:pt x="339" y="444"/>
                  </a:lnTo>
                  <a:lnTo>
                    <a:pt x="339" y="444"/>
                  </a:lnTo>
                  <a:lnTo>
                    <a:pt x="339" y="438"/>
                  </a:lnTo>
                  <a:lnTo>
                    <a:pt x="339" y="425"/>
                  </a:lnTo>
                  <a:lnTo>
                    <a:pt x="342" y="407"/>
                  </a:lnTo>
                  <a:lnTo>
                    <a:pt x="345" y="396"/>
                  </a:lnTo>
                  <a:lnTo>
                    <a:pt x="351" y="386"/>
                  </a:lnTo>
                  <a:lnTo>
                    <a:pt x="351" y="386"/>
                  </a:lnTo>
                  <a:lnTo>
                    <a:pt x="311" y="365"/>
                  </a:lnTo>
                  <a:lnTo>
                    <a:pt x="251" y="332"/>
                  </a:lnTo>
                  <a:lnTo>
                    <a:pt x="251" y="332"/>
                  </a:lnTo>
                  <a:lnTo>
                    <a:pt x="240" y="328"/>
                  </a:lnTo>
                  <a:lnTo>
                    <a:pt x="230" y="323"/>
                  </a:lnTo>
                  <a:lnTo>
                    <a:pt x="208" y="316"/>
                  </a:lnTo>
                  <a:lnTo>
                    <a:pt x="197" y="311"/>
                  </a:lnTo>
                  <a:lnTo>
                    <a:pt x="187" y="305"/>
                  </a:lnTo>
                  <a:lnTo>
                    <a:pt x="178" y="298"/>
                  </a:lnTo>
                  <a:lnTo>
                    <a:pt x="169" y="289"/>
                  </a:lnTo>
                  <a:lnTo>
                    <a:pt x="169" y="289"/>
                  </a:lnTo>
                  <a:lnTo>
                    <a:pt x="148" y="263"/>
                  </a:lnTo>
                  <a:lnTo>
                    <a:pt x="121" y="230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68" y="172"/>
                  </a:lnTo>
                  <a:lnTo>
                    <a:pt x="59" y="158"/>
                  </a:lnTo>
                  <a:lnTo>
                    <a:pt x="38" y="126"/>
                  </a:lnTo>
                  <a:lnTo>
                    <a:pt x="16" y="93"/>
                  </a:lnTo>
                  <a:lnTo>
                    <a:pt x="7" y="82"/>
                  </a:lnTo>
                  <a:lnTo>
                    <a:pt x="0" y="7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B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1" name="Freeform 48">
              <a:extLst>
                <a:ext uri="{FF2B5EF4-FFF2-40B4-BE49-F238E27FC236}">
                  <a16:creationId xmlns:a16="http://schemas.microsoft.com/office/drawing/2014/main" id="{52164794-2534-4442-8DA6-6161E708B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699"/>
              <a:ext cx="101" cy="104"/>
            </a:xfrm>
            <a:custGeom>
              <a:avLst/>
              <a:gdLst>
                <a:gd name="T0" fmla="*/ 202 w 202"/>
                <a:gd name="T1" fmla="*/ 122 h 206"/>
                <a:gd name="T2" fmla="*/ 147 w 202"/>
                <a:gd name="T3" fmla="*/ 57 h 206"/>
                <a:gd name="T4" fmla="*/ 126 w 202"/>
                <a:gd name="T5" fmla="*/ 39 h 206"/>
                <a:gd name="T6" fmla="*/ 109 w 202"/>
                <a:gd name="T7" fmla="*/ 28 h 206"/>
                <a:gd name="T8" fmla="*/ 56 w 202"/>
                <a:gd name="T9" fmla="*/ 1 h 206"/>
                <a:gd name="T10" fmla="*/ 53 w 202"/>
                <a:gd name="T11" fmla="*/ 0 h 206"/>
                <a:gd name="T12" fmla="*/ 47 w 202"/>
                <a:gd name="T13" fmla="*/ 1 h 206"/>
                <a:gd name="T14" fmla="*/ 47 w 202"/>
                <a:gd name="T15" fmla="*/ 10 h 206"/>
                <a:gd name="T16" fmla="*/ 53 w 202"/>
                <a:gd name="T17" fmla="*/ 19 h 206"/>
                <a:gd name="T18" fmla="*/ 62 w 202"/>
                <a:gd name="T19" fmla="*/ 28 h 206"/>
                <a:gd name="T20" fmla="*/ 91 w 202"/>
                <a:gd name="T21" fmla="*/ 46 h 206"/>
                <a:gd name="T22" fmla="*/ 100 w 202"/>
                <a:gd name="T23" fmla="*/ 52 h 206"/>
                <a:gd name="T24" fmla="*/ 103 w 202"/>
                <a:gd name="T25" fmla="*/ 60 h 206"/>
                <a:gd name="T26" fmla="*/ 102 w 202"/>
                <a:gd name="T27" fmla="*/ 67 h 206"/>
                <a:gd name="T28" fmla="*/ 94 w 202"/>
                <a:gd name="T29" fmla="*/ 75 h 206"/>
                <a:gd name="T30" fmla="*/ 81 w 202"/>
                <a:gd name="T31" fmla="*/ 79 h 206"/>
                <a:gd name="T32" fmla="*/ 60 w 202"/>
                <a:gd name="T33" fmla="*/ 81 h 206"/>
                <a:gd name="T34" fmla="*/ 24 w 202"/>
                <a:gd name="T35" fmla="*/ 84 h 206"/>
                <a:gd name="T36" fmla="*/ 14 w 202"/>
                <a:gd name="T37" fmla="*/ 85 h 206"/>
                <a:gd name="T38" fmla="*/ 5 w 202"/>
                <a:gd name="T39" fmla="*/ 93 h 206"/>
                <a:gd name="T40" fmla="*/ 0 w 202"/>
                <a:gd name="T41" fmla="*/ 103 h 206"/>
                <a:gd name="T42" fmla="*/ 2 w 202"/>
                <a:gd name="T43" fmla="*/ 106 h 206"/>
                <a:gd name="T44" fmla="*/ 6 w 202"/>
                <a:gd name="T45" fmla="*/ 112 h 206"/>
                <a:gd name="T46" fmla="*/ 23 w 202"/>
                <a:gd name="T47" fmla="*/ 122 h 206"/>
                <a:gd name="T48" fmla="*/ 24 w 202"/>
                <a:gd name="T49" fmla="*/ 128 h 206"/>
                <a:gd name="T50" fmla="*/ 33 w 202"/>
                <a:gd name="T51" fmla="*/ 143 h 206"/>
                <a:gd name="T52" fmla="*/ 39 w 202"/>
                <a:gd name="T53" fmla="*/ 151 h 206"/>
                <a:gd name="T54" fmla="*/ 45 w 202"/>
                <a:gd name="T55" fmla="*/ 166 h 206"/>
                <a:gd name="T56" fmla="*/ 50 w 202"/>
                <a:gd name="T57" fmla="*/ 173 h 206"/>
                <a:gd name="T58" fmla="*/ 63 w 202"/>
                <a:gd name="T59" fmla="*/ 194 h 206"/>
                <a:gd name="T60" fmla="*/ 78 w 202"/>
                <a:gd name="T61" fmla="*/ 205 h 206"/>
                <a:gd name="T62" fmla="*/ 83 w 202"/>
                <a:gd name="T63" fmla="*/ 206 h 206"/>
                <a:gd name="T64" fmla="*/ 162 w 202"/>
                <a:gd name="T65" fmla="*/ 206 h 206"/>
                <a:gd name="T66" fmla="*/ 183 w 202"/>
                <a:gd name="T67" fmla="*/ 20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2" h="206">
                  <a:moveTo>
                    <a:pt x="202" y="122"/>
                  </a:moveTo>
                  <a:lnTo>
                    <a:pt x="202" y="122"/>
                  </a:lnTo>
                  <a:lnTo>
                    <a:pt x="171" y="85"/>
                  </a:lnTo>
                  <a:lnTo>
                    <a:pt x="147" y="57"/>
                  </a:lnTo>
                  <a:lnTo>
                    <a:pt x="135" y="46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09" y="28"/>
                  </a:lnTo>
                  <a:lnTo>
                    <a:pt x="88" y="18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47" y="10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6" y="24"/>
                  </a:lnTo>
                  <a:lnTo>
                    <a:pt x="62" y="28"/>
                  </a:lnTo>
                  <a:lnTo>
                    <a:pt x="77" y="37"/>
                  </a:lnTo>
                  <a:lnTo>
                    <a:pt x="91" y="46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2" y="55"/>
                  </a:lnTo>
                  <a:lnTo>
                    <a:pt x="103" y="60"/>
                  </a:lnTo>
                  <a:lnTo>
                    <a:pt x="103" y="64"/>
                  </a:lnTo>
                  <a:lnTo>
                    <a:pt x="102" y="67"/>
                  </a:lnTo>
                  <a:lnTo>
                    <a:pt x="99" y="72"/>
                  </a:lnTo>
                  <a:lnTo>
                    <a:pt x="94" y="75"/>
                  </a:lnTo>
                  <a:lnTo>
                    <a:pt x="88" y="78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60" y="81"/>
                  </a:lnTo>
                  <a:lnTo>
                    <a:pt x="41" y="82"/>
                  </a:lnTo>
                  <a:lnTo>
                    <a:pt x="24" y="84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9" y="88"/>
                  </a:lnTo>
                  <a:lnTo>
                    <a:pt x="5" y="93"/>
                  </a:lnTo>
                  <a:lnTo>
                    <a:pt x="2" y="100"/>
                  </a:lnTo>
                  <a:lnTo>
                    <a:pt x="0" y="103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3" y="109"/>
                  </a:lnTo>
                  <a:lnTo>
                    <a:pt x="6" y="112"/>
                  </a:lnTo>
                  <a:lnTo>
                    <a:pt x="14" y="116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4" y="128"/>
                  </a:lnTo>
                  <a:lnTo>
                    <a:pt x="27" y="134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9" y="151"/>
                  </a:lnTo>
                  <a:lnTo>
                    <a:pt x="42" y="158"/>
                  </a:lnTo>
                  <a:lnTo>
                    <a:pt x="45" y="166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4" y="184"/>
                  </a:lnTo>
                  <a:lnTo>
                    <a:pt x="63" y="194"/>
                  </a:lnTo>
                  <a:lnTo>
                    <a:pt x="72" y="202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3" y="206"/>
                  </a:lnTo>
                  <a:lnTo>
                    <a:pt x="130" y="206"/>
                  </a:lnTo>
                  <a:lnTo>
                    <a:pt x="162" y="206"/>
                  </a:lnTo>
                  <a:lnTo>
                    <a:pt x="174" y="205"/>
                  </a:lnTo>
                  <a:lnTo>
                    <a:pt x="183" y="202"/>
                  </a:lnTo>
                  <a:lnTo>
                    <a:pt x="202" y="122"/>
                  </a:lnTo>
                  <a:close/>
                </a:path>
              </a:pathLst>
            </a:custGeom>
            <a:solidFill>
              <a:srgbClr val="F0C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2" name="Freeform 49">
              <a:extLst>
                <a:ext uri="{FF2B5EF4-FFF2-40B4-BE49-F238E27FC236}">
                  <a16:creationId xmlns:a16="http://schemas.microsoft.com/office/drawing/2014/main" id="{775C4E83-C7E6-480C-9C33-771E54515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1508"/>
              <a:ext cx="167" cy="127"/>
            </a:xfrm>
            <a:custGeom>
              <a:avLst/>
              <a:gdLst>
                <a:gd name="T0" fmla="*/ 42 w 335"/>
                <a:gd name="T1" fmla="*/ 62 h 254"/>
                <a:gd name="T2" fmla="*/ 40 w 335"/>
                <a:gd name="T3" fmla="*/ 86 h 254"/>
                <a:gd name="T4" fmla="*/ 34 w 335"/>
                <a:gd name="T5" fmla="*/ 125 h 254"/>
                <a:gd name="T6" fmla="*/ 31 w 335"/>
                <a:gd name="T7" fmla="*/ 163 h 254"/>
                <a:gd name="T8" fmla="*/ 27 w 335"/>
                <a:gd name="T9" fmla="*/ 193 h 254"/>
                <a:gd name="T10" fmla="*/ 24 w 335"/>
                <a:gd name="T11" fmla="*/ 202 h 254"/>
                <a:gd name="T12" fmla="*/ 0 w 335"/>
                <a:gd name="T13" fmla="*/ 254 h 254"/>
                <a:gd name="T14" fmla="*/ 33 w 335"/>
                <a:gd name="T15" fmla="*/ 215 h 254"/>
                <a:gd name="T16" fmla="*/ 85 w 335"/>
                <a:gd name="T17" fmla="*/ 143 h 254"/>
                <a:gd name="T18" fmla="*/ 103 w 335"/>
                <a:gd name="T19" fmla="*/ 116 h 254"/>
                <a:gd name="T20" fmla="*/ 121 w 335"/>
                <a:gd name="T21" fmla="*/ 95 h 254"/>
                <a:gd name="T22" fmla="*/ 132 w 335"/>
                <a:gd name="T23" fmla="*/ 89 h 254"/>
                <a:gd name="T24" fmla="*/ 136 w 335"/>
                <a:gd name="T25" fmla="*/ 89 h 254"/>
                <a:gd name="T26" fmla="*/ 166 w 335"/>
                <a:gd name="T27" fmla="*/ 83 h 254"/>
                <a:gd name="T28" fmla="*/ 172 w 335"/>
                <a:gd name="T29" fmla="*/ 79 h 254"/>
                <a:gd name="T30" fmla="*/ 174 w 335"/>
                <a:gd name="T31" fmla="*/ 86 h 254"/>
                <a:gd name="T32" fmla="*/ 184 w 335"/>
                <a:gd name="T33" fmla="*/ 104 h 254"/>
                <a:gd name="T34" fmla="*/ 189 w 335"/>
                <a:gd name="T35" fmla="*/ 110 h 254"/>
                <a:gd name="T36" fmla="*/ 216 w 335"/>
                <a:gd name="T37" fmla="*/ 131 h 254"/>
                <a:gd name="T38" fmla="*/ 232 w 335"/>
                <a:gd name="T39" fmla="*/ 149 h 254"/>
                <a:gd name="T40" fmla="*/ 239 w 335"/>
                <a:gd name="T41" fmla="*/ 167 h 254"/>
                <a:gd name="T42" fmla="*/ 241 w 335"/>
                <a:gd name="T43" fmla="*/ 173 h 254"/>
                <a:gd name="T44" fmla="*/ 256 w 335"/>
                <a:gd name="T45" fmla="*/ 146 h 254"/>
                <a:gd name="T46" fmla="*/ 281 w 335"/>
                <a:gd name="T47" fmla="*/ 110 h 254"/>
                <a:gd name="T48" fmla="*/ 314 w 335"/>
                <a:gd name="T49" fmla="*/ 73 h 254"/>
                <a:gd name="T50" fmla="*/ 335 w 335"/>
                <a:gd name="T51" fmla="*/ 56 h 254"/>
                <a:gd name="T52" fmla="*/ 266 w 335"/>
                <a:gd name="T53" fmla="*/ 0 h 254"/>
                <a:gd name="T54" fmla="*/ 210 w 335"/>
                <a:gd name="T55" fmla="*/ 22 h 254"/>
                <a:gd name="T56" fmla="*/ 156 w 335"/>
                <a:gd name="T57" fmla="*/ 50 h 254"/>
                <a:gd name="T58" fmla="*/ 100 w 335"/>
                <a:gd name="T59" fmla="*/ 86 h 254"/>
                <a:gd name="T60" fmla="*/ 72 w 335"/>
                <a:gd name="T61" fmla="*/ 3 h 254"/>
                <a:gd name="T62" fmla="*/ 52 w 335"/>
                <a:gd name="T63" fmla="*/ 23 h 254"/>
                <a:gd name="T64" fmla="*/ 31 w 335"/>
                <a:gd name="T65" fmla="*/ 38 h 254"/>
                <a:gd name="T66" fmla="*/ 6 w 335"/>
                <a:gd name="T67" fmla="*/ 5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5" h="254">
                  <a:moveTo>
                    <a:pt x="6" y="50"/>
                  </a:moveTo>
                  <a:lnTo>
                    <a:pt x="42" y="62"/>
                  </a:lnTo>
                  <a:lnTo>
                    <a:pt x="42" y="62"/>
                  </a:lnTo>
                  <a:lnTo>
                    <a:pt x="40" y="86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33" y="143"/>
                  </a:lnTo>
                  <a:lnTo>
                    <a:pt x="31" y="163"/>
                  </a:lnTo>
                  <a:lnTo>
                    <a:pt x="30" y="182"/>
                  </a:lnTo>
                  <a:lnTo>
                    <a:pt x="27" y="193"/>
                  </a:lnTo>
                  <a:lnTo>
                    <a:pt x="24" y="202"/>
                  </a:lnTo>
                  <a:lnTo>
                    <a:pt x="24" y="202"/>
                  </a:lnTo>
                  <a:lnTo>
                    <a:pt x="8" y="236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33" y="215"/>
                  </a:lnTo>
                  <a:lnTo>
                    <a:pt x="60" y="179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103" y="116"/>
                  </a:lnTo>
                  <a:lnTo>
                    <a:pt x="117" y="100"/>
                  </a:lnTo>
                  <a:lnTo>
                    <a:pt x="121" y="95"/>
                  </a:lnTo>
                  <a:lnTo>
                    <a:pt x="127" y="92"/>
                  </a:lnTo>
                  <a:lnTo>
                    <a:pt x="132" y="89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59" y="86"/>
                  </a:lnTo>
                  <a:lnTo>
                    <a:pt x="166" y="83"/>
                  </a:lnTo>
                  <a:lnTo>
                    <a:pt x="171" y="82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4" y="86"/>
                  </a:lnTo>
                  <a:lnTo>
                    <a:pt x="177" y="9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9" y="110"/>
                  </a:lnTo>
                  <a:lnTo>
                    <a:pt x="198" y="116"/>
                  </a:lnTo>
                  <a:lnTo>
                    <a:pt x="216" y="131"/>
                  </a:lnTo>
                  <a:lnTo>
                    <a:pt x="225" y="140"/>
                  </a:lnTo>
                  <a:lnTo>
                    <a:pt x="232" y="149"/>
                  </a:lnTo>
                  <a:lnTo>
                    <a:pt x="238" y="161"/>
                  </a:lnTo>
                  <a:lnTo>
                    <a:pt x="239" y="167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247" y="160"/>
                  </a:lnTo>
                  <a:lnTo>
                    <a:pt x="256" y="146"/>
                  </a:lnTo>
                  <a:lnTo>
                    <a:pt x="266" y="128"/>
                  </a:lnTo>
                  <a:lnTo>
                    <a:pt x="281" y="110"/>
                  </a:lnTo>
                  <a:lnTo>
                    <a:pt x="296" y="91"/>
                  </a:lnTo>
                  <a:lnTo>
                    <a:pt x="314" y="73"/>
                  </a:lnTo>
                  <a:lnTo>
                    <a:pt x="325" y="64"/>
                  </a:lnTo>
                  <a:lnTo>
                    <a:pt x="335" y="56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50" y="6"/>
                  </a:lnTo>
                  <a:lnTo>
                    <a:pt x="210" y="22"/>
                  </a:lnTo>
                  <a:lnTo>
                    <a:pt x="183" y="35"/>
                  </a:lnTo>
                  <a:lnTo>
                    <a:pt x="156" y="50"/>
                  </a:lnTo>
                  <a:lnTo>
                    <a:pt x="127" y="67"/>
                  </a:lnTo>
                  <a:lnTo>
                    <a:pt x="100" y="86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66" y="8"/>
                  </a:lnTo>
                  <a:lnTo>
                    <a:pt x="52" y="23"/>
                  </a:lnTo>
                  <a:lnTo>
                    <a:pt x="42" y="31"/>
                  </a:lnTo>
                  <a:lnTo>
                    <a:pt x="31" y="38"/>
                  </a:lnTo>
                  <a:lnTo>
                    <a:pt x="19" y="46"/>
                  </a:lnTo>
                  <a:lnTo>
                    <a:pt x="6" y="50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3" name="Freeform 50">
              <a:extLst>
                <a:ext uri="{FF2B5EF4-FFF2-40B4-BE49-F238E27FC236}">
                  <a16:creationId xmlns:a16="http://schemas.microsoft.com/office/drawing/2014/main" id="{5F4427EB-AB2D-4E2B-A408-D54A5F94B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1330"/>
              <a:ext cx="214" cy="294"/>
            </a:xfrm>
            <a:custGeom>
              <a:avLst/>
              <a:gdLst>
                <a:gd name="T0" fmla="*/ 400 w 428"/>
                <a:gd name="T1" fmla="*/ 552 h 587"/>
                <a:gd name="T2" fmla="*/ 422 w 428"/>
                <a:gd name="T3" fmla="*/ 492 h 587"/>
                <a:gd name="T4" fmla="*/ 428 w 428"/>
                <a:gd name="T5" fmla="*/ 462 h 587"/>
                <a:gd name="T6" fmla="*/ 423 w 428"/>
                <a:gd name="T7" fmla="*/ 450 h 587"/>
                <a:gd name="T8" fmla="*/ 409 w 428"/>
                <a:gd name="T9" fmla="*/ 414 h 587"/>
                <a:gd name="T10" fmla="*/ 395 w 428"/>
                <a:gd name="T11" fmla="*/ 387 h 587"/>
                <a:gd name="T12" fmla="*/ 377 w 428"/>
                <a:gd name="T13" fmla="*/ 352 h 587"/>
                <a:gd name="T14" fmla="*/ 371 w 428"/>
                <a:gd name="T15" fmla="*/ 296 h 587"/>
                <a:gd name="T16" fmla="*/ 362 w 428"/>
                <a:gd name="T17" fmla="*/ 248 h 587"/>
                <a:gd name="T18" fmla="*/ 337 w 428"/>
                <a:gd name="T19" fmla="*/ 128 h 587"/>
                <a:gd name="T20" fmla="*/ 313 w 428"/>
                <a:gd name="T21" fmla="*/ 70 h 587"/>
                <a:gd name="T22" fmla="*/ 296 w 428"/>
                <a:gd name="T23" fmla="*/ 51 h 587"/>
                <a:gd name="T24" fmla="*/ 259 w 428"/>
                <a:gd name="T25" fmla="*/ 19 h 587"/>
                <a:gd name="T26" fmla="*/ 206 w 428"/>
                <a:gd name="T27" fmla="*/ 1 h 587"/>
                <a:gd name="T28" fmla="*/ 174 w 428"/>
                <a:gd name="T29" fmla="*/ 0 h 587"/>
                <a:gd name="T30" fmla="*/ 136 w 428"/>
                <a:gd name="T31" fmla="*/ 10 h 587"/>
                <a:gd name="T32" fmla="*/ 85 w 428"/>
                <a:gd name="T33" fmla="*/ 39 h 587"/>
                <a:gd name="T34" fmla="*/ 52 w 428"/>
                <a:gd name="T35" fmla="*/ 69 h 587"/>
                <a:gd name="T36" fmla="*/ 30 w 428"/>
                <a:gd name="T37" fmla="*/ 100 h 587"/>
                <a:gd name="T38" fmla="*/ 22 w 428"/>
                <a:gd name="T39" fmla="*/ 121 h 587"/>
                <a:gd name="T40" fmla="*/ 18 w 428"/>
                <a:gd name="T41" fmla="*/ 175 h 587"/>
                <a:gd name="T42" fmla="*/ 24 w 428"/>
                <a:gd name="T43" fmla="*/ 241 h 587"/>
                <a:gd name="T44" fmla="*/ 28 w 428"/>
                <a:gd name="T45" fmla="*/ 293 h 587"/>
                <a:gd name="T46" fmla="*/ 25 w 428"/>
                <a:gd name="T47" fmla="*/ 356 h 587"/>
                <a:gd name="T48" fmla="*/ 16 w 428"/>
                <a:gd name="T49" fmla="*/ 377 h 587"/>
                <a:gd name="T50" fmla="*/ 24 w 428"/>
                <a:gd name="T51" fmla="*/ 377 h 587"/>
                <a:gd name="T52" fmla="*/ 37 w 428"/>
                <a:gd name="T53" fmla="*/ 365 h 587"/>
                <a:gd name="T54" fmla="*/ 40 w 428"/>
                <a:gd name="T55" fmla="*/ 365 h 587"/>
                <a:gd name="T56" fmla="*/ 46 w 428"/>
                <a:gd name="T57" fmla="*/ 393 h 587"/>
                <a:gd name="T58" fmla="*/ 42 w 428"/>
                <a:gd name="T59" fmla="*/ 425 h 587"/>
                <a:gd name="T60" fmla="*/ 33 w 428"/>
                <a:gd name="T61" fmla="*/ 437 h 587"/>
                <a:gd name="T62" fmla="*/ 18 w 428"/>
                <a:gd name="T63" fmla="*/ 440 h 587"/>
                <a:gd name="T64" fmla="*/ 1 w 428"/>
                <a:gd name="T65" fmla="*/ 438 h 587"/>
                <a:gd name="T66" fmla="*/ 1 w 428"/>
                <a:gd name="T67" fmla="*/ 440 h 587"/>
                <a:gd name="T68" fmla="*/ 16 w 428"/>
                <a:gd name="T69" fmla="*/ 452 h 587"/>
                <a:gd name="T70" fmla="*/ 48 w 428"/>
                <a:gd name="T71" fmla="*/ 455 h 587"/>
                <a:gd name="T72" fmla="*/ 73 w 428"/>
                <a:gd name="T73" fmla="*/ 443 h 587"/>
                <a:gd name="T74" fmla="*/ 108 w 428"/>
                <a:gd name="T75" fmla="*/ 408 h 587"/>
                <a:gd name="T76" fmla="*/ 121 w 428"/>
                <a:gd name="T77" fmla="*/ 374 h 587"/>
                <a:gd name="T78" fmla="*/ 215 w 428"/>
                <a:gd name="T79" fmla="*/ 340 h 587"/>
                <a:gd name="T80" fmla="*/ 229 w 428"/>
                <a:gd name="T81" fmla="*/ 355 h 587"/>
                <a:gd name="T82" fmla="*/ 232 w 428"/>
                <a:gd name="T83" fmla="*/ 371 h 587"/>
                <a:gd name="T84" fmla="*/ 235 w 428"/>
                <a:gd name="T85" fmla="*/ 410 h 587"/>
                <a:gd name="T86" fmla="*/ 244 w 428"/>
                <a:gd name="T87" fmla="*/ 425 h 587"/>
                <a:gd name="T88" fmla="*/ 242 w 428"/>
                <a:gd name="T89" fmla="*/ 413 h 587"/>
                <a:gd name="T90" fmla="*/ 248 w 428"/>
                <a:gd name="T91" fmla="*/ 389 h 587"/>
                <a:gd name="T92" fmla="*/ 250 w 428"/>
                <a:gd name="T93" fmla="*/ 408 h 587"/>
                <a:gd name="T94" fmla="*/ 259 w 428"/>
                <a:gd name="T95" fmla="*/ 431 h 587"/>
                <a:gd name="T96" fmla="*/ 265 w 428"/>
                <a:gd name="T97" fmla="*/ 434 h 587"/>
                <a:gd name="T98" fmla="*/ 266 w 428"/>
                <a:gd name="T99" fmla="*/ 413 h 587"/>
                <a:gd name="T100" fmla="*/ 272 w 428"/>
                <a:gd name="T101" fmla="*/ 408 h 587"/>
                <a:gd name="T102" fmla="*/ 299 w 428"/>
                <a:gd name="T103" fmla="*/ 422 h 587"/>
                <a:gd name="T104" fmla="*/ 343 w 428"/>
                <a:gd name="T105" fmla="*/ 455 h 587"/>
                <a:gd name="T106" fmla="*/ 370 w 428"/>
                <a:gd name="T107" fmla="*/ 476 h 587"/>
                <a:gd name="T108" fmla="*/ 376 w 428"/>
                <a:gd name="T109" fmla="*/ 491 h 587"/>
                <a:gd name="T110" fmla="*/ 380 w 428"/>
                <a:gd name="T1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8" h="587">
                  <a:moveTo>
                    <a:pt x="391" y="579"/>
                  </a:moveTo>
                  <a:lnTo>
                    <a:pt x="391" y="579"/>
                  </a:lnTo>
                  <a:lnTo>
                    <a:pt x="400" y="552"/>
                  </a:lnTo>
                  <a:lnTo>
                    <a:pt x="416" y="510"/>
                  </a:lnTo>
                  <a:lnTo>
                    <a:pt x="416" y="510"/>
                  </a:lnTo>
                  <a:lnTo>
                    <a:pt x="422" y="492"/>
                  </a:lnTo>
                  <a:lnTo>
                    <a:pt x="426" y="477"/>
                  </a:lnTo>
                  <a:lnTo>
                    <a:pt x="428" y="470"/>
                  </a:lnTo>
                  <a:lnTo>
                    <a:pt x="428" y="462"/>
                  </a:lnTo>
                  <a:lnTo>
                    <a:pt x="426" y="456"/>
                  </a:lnTo>
                  <a:lnTo>
                    <a:pt x="423" y="450"/>
                  </a:lnTo>
                  <a:lnTo>
                    <a:pt x="423" y="450"/>
                  </a:lnTo>
                  <a:lnTo>
                    <a:pt x="419" y="440"/>
                  </a:lnTo>
                  <a:lnTo>
                    <a:pt x="413" y="428"/>
                  </a:lnTo>
                  <a:lnTo>
                    <a:pt x="409" y="414"/>
                  </a:lnTo>
                  <a:lnTo>
                    <a:pt x="403" y="401"/>
                  </a:lnTo>
                  <a:lnTo>
                    <a:pt x="403" y="401"/>
                  </a:lnTo>
                  <a:lnTo>
                    <a:pt x="395" y="387"/>
                  </a:lnTo>
                  <a:lnTo>
                    <a:pt x="386" y="374"/>
                  </a:lnTo>
                  <a:lnTo>
                    <a:pt x="380" y="359"/>
                  </a:lnTo>
                  <a:lnTo>
                    <a:pt x="377" y="352"/>
                  </a:lnTo>
                  <a:lnTo>
                    <a:pt x="376" y="341"/>
                  </a:lnTo>
                  <a:lnTo>
                    <a:pt x="376" y="341"/>
                  </a:lnTo>
                  <a:lnTo>
                    <a:pt x="371" y="296"/>
                  </a:lnTo>
                  <a:lnTo>
                    <a:pt x="368" y="272"/>
                  </a:lnTo>
                  <a:lnTo>
                    <a:pt x="362" y="248"/>
                  </a:lnTo>
                  <a:lnTo>
                    <a:pt x="362" y="248"/>
                  </a:lnTo>
                  <a:lnTo>
                    <a:pt x="355" y="211"/>
                  </a:lnTo>
                  <a:lnTo>
                    <a:pt x="343" y="157"/>
                  </a:lnTo>
                  <a:lnTo>
                    <a:pt x="337" y="128"/>
                  </a:lnTo>
                  <a:lnTo>
                    <a:pt x="328" y="102"/>
                  </a:lnTo>
                  <a:lnTo>
                    <a:pt x="319" y="79"/>
                  </a:lnTo>
                  <a:lnTo>
                    <a:pt x="313" y="70"/>
                  </a:lnTo>
                  <a:lnTo>
                    <a:pt x="308" y="63"/>
                  </a:lnTo>
                  <a:lnTo>
                    <a:pt x="308" y="63"/>
                  </a:lnTo>
                  <a:lnTo>
                    <a:pt x="296" y="51"/>
                  </a:lnTo>
                  <a:lnTo>
                    <a:pt x="284" y="39"/>
                  </a:lnTo>
                  <a:lnTo>
                    <a:pt x="272" y="28"/>
                  </a:lnTo>
                  <a:lnTo>
                    <a:pt x="259" y="19"/>
                  </a:lnTo>
                  <a:lnTo>
                    <a:pt x="242" y="12"/>
                  </a:lnTo>
                  <a:lnTo>
                    <a:pt x="226" y="6"/>
                  </a:lnTo>
                  <a:lnTo>
                    <a:pt x="206" y="1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4" y="0"/>
                  </a:lnTo>
                  <a:lnTo>
                    <a:pt x="162" y="3"/>
                  </a:lnTo>
                  <a:lnTo>
                    <a:pt x="150" y="6"/>
                  </a:lnTo>
                  <a:lnTo>
                    <a:pt x="136" y="10"/>
                  </a:lnTo>
                  <a:lnTo>
                    <a:pt x="123" y="16"/>
                  </a:lnTo>
                  <a:lnTo>
                    <a:pt x="109" y="24"/>
                  </a:lnTo>
                  <a:lnTo>
                    <a:pt x="85" y="39"/>
                  </a:lnTo>
                  <a:lnTo>
                    <a:pt x="73" y="48"/>
                  </a:lnTo>
                  <a:lnTo>
                    <a:pt x="63" y="58"/>
                  </a:lnTo>
                  <a:lnTo>
                    <a:pt x="52" y="69"/>
                  </a:lnTo>
                  <a:lnTo>
                    <a:pt x="43" y="78"/>
                  </a:lnTo>
                  <a:lnTo>
                    <a:pt x="36" y="88"/>
                  </a:lnTo>
                  <a:lnTo>
                    <a:pt x="30" y="100"/>
                  </a:lnTo>
                  <a:lnTo>
                    <a:pt x="25" y="111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19" y="140"/>
                  </a:lnTo>
                  <a:lnTo>
                    <a:pt x="18" y="158"/>
                  </a:lnTo>
                  <a:lnTo>
                    <a:pt x="18" y="175"/>
                  </a:lnTo>
                  <a:lnTo>
                    <a:pt x="18" y="191"/>
                  </a:lnTo>
                  <a:lnTo>
                    <a:pt x="19" y="218"/>
                  </a:lnTo>
                  <a:lnTo>
                    <a:pt x="24" y="241"/>
                  </a:lnTo>
                  <a:lnTo>
                    <a:pt x="24" y="241"/>
                  </a:lnTo>
                  <a:lnTo>
                    <a:pt x="27" y="272"/>
                  </a:lnTo>
                  <a:lnTo>
                    <a:pt x="28" y="293"/>
                  </a:lnTo>
                  <a:lnTo>
                    <a:pt x="28" y="316"/>
                  </a:lnTo>
                  <a:lnTo>
                    <a:pt x="28" y="337"/>
                  </a:lnTo>
                  <a:lnTo>
                    <a:pt x="25" y="356"/>
                  </a:lnTo>
                  <a:lnTo>
                    <a:pt x="24" y="365"/>
                  </a:lnTo>
                  <a:lnTo>
                    <a:pt x="21" y="371"/>
                  </a:lnTo>
                  <a:lnTo>
                    <a:pt x="16" y="377"/>
                  </a:lnTo>
                  <a:lnTo>
                    <a:pt x="12" y="381"/>
                  </a:lnTo>
                  <a:lnTo>
                    <a:pt x="12" y="381"/>
                  </a:lnTo>
                  <a:lnTo>
                    <a:pt x="24" y="377"/>
                  </a:lnTo>
                  <a:lnTo>
                    <a:pt x="31" y="371"/>
                  </a:lnTo>
                  <a:lnTo>
                    <a:pt x="36" y="368"/>
                  </a:lnTo>
                  <a:lnTo>
                    <a:pt x="37" y="365"/>
                  </a:lnTo>
                  <a:lnTo>
                    <a:pt x="37" y="365"/>
                  </a:lnTo>
                  <a:lnTo>
                    <a:pt x="39" y="363"/>
                  </a:lnTo>
                  <a:lnTo>
                    <a:pt x="40" y="365"/>
                  </a:lnTo>
                  <a:lnTo>
                    <a:pt x="43" y="371"/>
                  </a:lnTo>
                  <a:lnTo>
                    <a:pt x="45" y="381"/>
                  </a:lnTo>
                  <a:lnTo>
                    <a:pt x="46" y="393"/>
                  </a:lnTo>
                  <a:lnTo>
                    <a:pt x="46" y="407"/>
                  </a:lnTo>
                  <a:lnTo>
                    <a:pt x="45" y="420"/>
                  </a:lnTo>
                  <a:lnTo>
                    <a:pt x="42" y="425"/>
                  </a:lnTo>
                  <a:lnTo>
                    <a:pt x="40" y="431"/>
                  </a:lnTo>
                  <a:lnTo>
                    <a:pt x="37" y="434"/>
                  </a:lnTo>
                  <a:lnTo>
                    <a:pt x="33" y="437"/>
                  </a:lnTo>
                  <a:lnTo>
                    <a:pt x="33" y="437"/>
                  </a:lnTo>
                  <a:lnTo>
                    <a:pt x="25" y="440"/>
                  </a:lnTo>
                  <a:lnTo>
                    <a:pt x="18" y="440"/>
                  </a:lnTo>
                  <a:lnTo>
                    <a:pt x="12" y="441"/>
                  </a:lnTo>
                  <a:lnTo>
                    <a:pt x="7" y="440"/>
                  </a:lnTo>
                  <a:lnTo>
                    <a:pt x="1" y="438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" y="440"/>
                  </a:lnTo>
                  <a:lnTo>
                    <a:pt x="6" y="444"/>
                  </a:lnTo>
                  <a:lnTo>
                    <a:pt x="10" y="449"/>
                  </a:lnTo>
                  <a:lnTo>
                    <a:pt x="16" y="452"/>
                  </a:lnTo>
                  <a:lnTo>
                    <a:pt x="25" y="455"/>
                  </a:lnTo>
                  <a:lnTo>
                    <a:pt x="36" y="456"/>
                  </a:lnTo>
                  <a:lnTo>
                    <a:pt x="48" y="455"/>
                  </a:lnTo>
                  <a:lnTo>
                    <a:pt x="48" y="455"/>
                  </a:lnTo>
                  <a:lnTo>
                    <a:pt x="61" y="450"/>
                  </a:lnTo>
                  <a:lnTo>
                    <a:pt x="73" y="443"/>
                  </a:lnTo>
                  <a:lnTo>
                    <a:pt x="87" y="432"/>
                  </a:lnTo>
                  <a:lnTo>
                    <a:pt x="97" y="420"/>
                  </a:lnTo>
                  <a:lnTo>
                    <a:pt x="108" y="408"/>
                  </a:lnTo>
                  <a:lnTo>
                    <a:pt x="115" y="396"/>
                  </a:lnTo>
                  <a:lnTo>
                    <a:pt x="120" y="384"/>
                  </a:lnTo>
                  <a:lnTo>
                    <a:pt x="121" y="374"/>
                  </a:lnTo>
                  <a:lnTo>
                    <a:pt x="212" y="338"/>
                  </a:lnTo>
                  <a:lnTo>
                    <a:pt x="212" y="338"/>
                  </a:lnTo>
                  <a:lnTo>
                    <a:pt x="215" y="340"/>
                  </a:lnTo>
                  <a:lnTo>
                    <a:pt x="223" y="344"/>
                  </a:lnTo>
                  <a:lnTo>
                    <a:pt x="226" y="349"/>
                  </a:lnTo>
                  <a:lnTo>
                    <a:pt x="229" y="355"/>
                  </a:lnTo>
                  <a:lnTo>
                    <a:pt x="232" y="362"/>
                  </a:lnTo>
                  <a:lnTo>
                    <a:pt x="232" y="371"/>
                  </a:lnTo>
                  <a:lnTo>
                    <a:pt x="232" y="371"/>
                  </a:lnTo>
                  <a:lnTo>
                    <a:pt x="232" y="389"/>
                  </a:lnTo>
                  <a:lnTo>
                    <a:pt x="233" y="404"/>
                  </a:lnTo>
                  <a:lnTo>
                    <a:pt x="235" y="410"/>
                  </a:lnTo>
                  <a:lnTo>
                    <a:pt x="236" y="416"/>
                  </a:lnTo>
                  <a:lnTo>
                    <a:pt x="239" y="420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4" y="422"/>
                  </a:lnTo>
                  <a:lnTo>
                    <a:pt x="242" y="413"/>
                  </a:lnTo>
                  <a:lnTo>
                    <a:pt x="242" y="401"/>
                  </a:lnTo>
                  <a:lnTo>
                    <a:pt x="245" y="395"/>
                  </a:lnTo>
                  <a:lnTo>
                    <a:pt x="248" y="389"/>
                  </a:lnTo>
                  <a:lnTo>
                    <a:pt x="248" y="389"/>
                  </a:lnTo>
                  <a:lnTo>
                    <a:pt x="248" y="395"/>
                  </a:lnTo>
                  <a:lnTo>
                    <a:pt x="250" y="408"/>
                  </a:lnTo>
                  <a:lnTo>
                    <a:pt x="251" y="416"/>
                  </a:lnTo>
                  <a:lnTo>
                    <a:pt x="254" y="423"/>
                  </a:lnTo>
                  <a:lnTo>
                    <a:pt x="259" y="431"/>
                  </a:lnTo>
                  <a:lnTo>
                    <a:pt x="265" y="438"/>
                  </a:lnTo>
                  <a:lnTo>
                    <a:pt x="265" y="438"/>
                  </a:lnTo>
                  <a:lnTo>
                    <a:pt x="265" y="434"/>
                  </a:lnTo>
                  <a:lnTo>
                    <a:pt x="265" y="423"/>
                  </a:lnTo>
                  <a:lnTo>
                    <a:pt x="266" y="417"/>
                  </a:lnTo>
                  <a:lnTo>
                    <a:pt x="266" y="413"/>
                  </a:lnTo>
                  <a:lnTo>
                    <a:pt x="269" y="410"/>
                  </a:lnTo>
                  <a:lnTo>
                    <a:pt x="272" y="408"/>
                  </a:lnTo>
                  <a:lnTo>
                    <a:pt x="272" y="408"/>
                  </a:lnTo>
                  <a:lnTo>
                    <a:pt x="278" y="408"/>
                  </a:lnTo>
                  <a:lnTo>
                    <a:pt x="284" y="411"/>
                  </a:lnTo>
                  <a:lnTo>
                    <a:pt x="299" y="422"/>
                  </a:lnTo>
                  <a:lnTo>
                    <a:pt x="329" y="446"/>
                  </a:lnTo>
                  <a:lnTo>
                    <a:pt x="329" y="446"/>
                  </a:lnTo>
                  <a:lnTo>
                    <a:pt x="343" y="455"/>
                  </a:lnTo>
                  <a:lnTo>
                    <a:pt x="358" y="464"/>
                  </a:lnTo>
                  <a:lnTo>
                    <a:pt x="364" y="470"/>
                  </a:lnTo>
                  <a:lnTo>
                    <a:pt x="370" y="476"/>
                  </a:lnTo>
                  <a:lnTo>
                    <a:pt x="374" y="483"/>
                  </a:lnTo>
                  <a:lnTo>
                    <a:pt x="376" y="491"/>
                  </a:lnTo>
                  <a:lnTo>
                    <a:pt x="376" y="491"/>
                  </a:lnTo>
                  <a:lnTo>
                    <a:pt x="376" y="536"/>
                  </a:lnTo>
                  <a:lnTo>
                    <a:pt x="377" y="561"/>
                  </a:lnTo>
                  <a:lnTo>
                    <a:pt x="380" y="587"/>
                  </a:lnTo>
                  <a:lnTo>
                    <a:pt x="391" y="579"/>
                  </a:lnTo>
                  <a:close/>
                </a:path>
              </a:pathLst>
            </a:custGeom>
            <a:solidFill>
              <a:srgbClr val="1B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4" name="Freeform 51">
              <a:extLst>
                <a:ext uri="{FF2B5EF4-FFF2-40B4-BE49-F238E27FC236}">
                  <a16:creationId xmlns:a16="http://schemas.microsoft.com/office/drawing/2014/main" id="{2AC7940E-3BA1-41DE-A9FE-E1D51B73F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1376"/>
              <a:ext cx="107" cy="180"/>
            </a:xfrm>
            <a:custGeom>
              <a:avLst/>
              <a:gdLst>
                <a:gd name="T0" fmla="*/ 21 w 212"/>
                <a:gd name="T1" fmla="*/ 29 h 359"/>
                <a:gd name="T2" fmla="*/ 25 w 212"/>
                <a:gd name="T3" fmla="*/ 18 h 359"/>
                <a:gd name="T4" fmla="*/ 36 w 212"/>
                <a:gd name="T5" fmla="*/ 6 h 359"/>
                <a:gd name="T6" fmla="*/ 40 w 212"/>
                <a:gd name="T7" fmla="*/ 5 h 359"/>
                <a:gd name="T8" fmla="*/ 91 w 212"/>
                <a:gd name="T9" fmla="*/ 0 h 359"/>
                <a:gd name="T10" fmla="*/ 123 w 212"/>
                <a:gd name="T11" fmla="*/ 2 h 359"/>
                <a:gd name="T12" fmla="*/ 138 w 212"/>
                <a:gd name="T13" fmla="*/ 6 h 359"/>
                <a:gd name="T14" fmla="*/ 141 w 212"/>
                <a:gd name="T15" fmla="*/ 9 h 359"/>
                <a:gd name="T16" fmla="*/ 160 w 212"/>
                <a:gd name="T17" fmla="*/ 42 h 359"/>
                <a:gd name="T18" fmla="*/ 172 w 212"/>
                <a:gd name="T19" fmla="*/ 76 h 359"/>
                <a:gd name="T20" fmla="*/ 173 w 212"/>
                <a:gd name="T21" fmla="*/ 88 h 359"/>
                <a:gd name="T22" fmla="*/ 179 w 212"/>
                <a:gd name="T23" fmla="*/ 148 h 359"/>
                <a:gd name="T24" fmla="*/ 182 w 212"/>
                <a:gd name="T25" fmla="*/ 165 h 359"/>
                <a:gd name="T26" fmla="*/ 190 w 212"/>
                <a:gd name="T27" fmla="*/ 181 h 359"/>
                <a:gd name="T28" fmla="*/ 208 w 212"/>
                <a:gd name="T29" fmla="*/ 208 h 359"/>
                <a:gd name="T30" fmla="*/ 212 w 212"/>
                <a:gd name="T31" fmla="*/ 219 h 359"/>
                <a:gd name="T32" fmla="*/ 211 w 212"/>
                <a:gd name="T33" fmla="*/ 228 h 359"/>
                <a:gd name="T34" fmla="*/ 206 w 212"/>
                <a:gd name="T35" fmla="*/ 240 h 359"/>
                <a:gd name="T36" fmla="*/ 197 w 212"/>
                <a:gd name="T37" fmla="*/ 252 h 359"/>
                <a:gd name="T38" fmla="*/ 179 w 212"/>
                <a:gd name="T39" fmla="*/ 267 h 359"/>
                <a:gd name="T40" fmla="*/ 106 w 212"/>
                <a:gd name="T41" fmla="*/ 311 h 359"/>
                <a:gd name="T42" fmla="*/ 54 w 212"/>
                <a:gd name="T43" fmla="*/ 350 h 359"/>
                <a:gd name="T44" fmla="*/ 45 w 212"/>
                <a:gd name="T45" fmla="*/ 359 h 359"/>
                <a:gd name="T46" fmla="*/ 48 w 212"/>
                <a:gd name="T47" fmla="*/ 335 h 359"/>
                <a:gd name="T48" fmla="*/ 46 w 212"/>
                <a:gd name="T49" fmla="*/ 302 h 359"/>
                <a:gd name="T50" fmla="*/ 43 w 212"/>
                <a:gd name="T51" fmla="*/ 293 h 359"/>
                <a:gd name="T52" fmla="*/ 36 w 212"/>
                <a:gd name="T53" fmla="*/ 277 h 359"/>
                <a:gd name="T54" fmla="*/ 15 w 212"/>
                <a:gd name="T55" fmla="*/ 253 h 359"/>
                <a:gd name="T56" fmla="*/ 7 w 212"/>
                <a:gd name="T57" fmla="*/ 235 h 359"/>
                <a:gd name="T58" fmla="*/ 4 w 212"/>
                <a:gd name="T59" fmla="*/ 222 h 359"/>
                <a:gd name="T60" fmla="*/ 0 w 212"/>
                <a:gd name="T61" fmla="*/ 166 h 359"/>
                <a:gd name="T62" fmla="*/ 1 w 212"/>
                <a:gd name="T63" fmla="*/ 109 h 359"/>
                <a:gd name="T64" fmla="*/ 3 w 212"/>
                <a:gd name="T65" fmla="*/ 96 h 359"/>
                <a:gd name="T66" fmla="*/ 13 w 212"/>
                <a:gd name="T67" fmla="*/ 51 h 359"/>
                <a:gd name="T68" fmla="*/ 21 w 212"/>
                <a:gd name="T69" fmla="*/ 2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359">
                  <a:moveTo>
                    <a:pt x="21" y="29"/>
                  </a:moveTo>
                  <a:lnTo>
                    <a:pt x="21" y="29"/>
                  </a:lnTo>
                  <a:lnTo>
                    <a:pt x="21" y="26"/>
                  </a:lnTo>
                  <a:lnTo>
                    <a:pt x="25" y="18"/>
                  </a:lnTo>
                  <a:lnTo>
                    <a:pt x="31" y="9"/>
                  </a:lnTo>
                  <a:lnTo>
                    <a:pt x="36" y="6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61" y="2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23" y="2"/>
                  </a:lnTo>
                  <a:lnTo>
                    <a:pt x="133" y="5"/>
                  </a:lnTo>
                  <a:lnTo>
                    <a:pt x="138" y="6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51" y="23"/>
                  </a:lnTo>
                  <a:lnTo>
                    <a:pt x="160" y="42"/>
                  </a:lnTo>
                  <a:lnTo>
                    <a:pt x="169" y="64"/>
                  </a:lnTo>
                  <a:lnTo>
                    <a:pt x="172" y="76"/>
                  </a:lnTo>
                  <a:lnTo>
                    <a:pt x="173" y="88"/>
                  </a:lnTo>
                  <a:lnTo>
                    <a:pt x="173" y="88"/>
                  </a:lnTo>
                  <a:lnTo>
                    <a:pt x="178" y="130"/>
                  </a:lnTo>
                  <a:lnTo>
                    <a:pt x="179" y="148"/>
                  </a:lnTo>
                  <a:lnTo>
                    <a:pt x="182" y="165"/>
                  </a:lnTo>
                  <a:lnTo>
                    <a:pt x="182" y="165"/>
                  </a:lnTo>
                  <a:lnTo>
                    <a:pt x="185" y="172"/>
                  </a:lnTo>
                  <a:lnTo>
                    <a:pt x="190" y="181"/>
                  </a:lnTo>
                  <a:lnTo>
                    <a:pt x="199" y="195"/>
                  </a:lnTo>
                  <a:lnTo>
                    <a:pt x="208" y="208"/>
                  </a:lnTo>
                  <a:lnTo>
                    <a:pt x="211" y="213"/>
                  </a:lnTo>
                  <a:lnTo>
                    <a:pt x="212" y="219"/>
                  </a:lnTo>
                  <a:lnTo>
                    <a:pt x="212" y="219"/>
                  </a:lnTo>
                  <a:lnTo>
                    <a:pt x="211" y="228"/>
                  </a:lnTo>
                  <a:lnTo>
                    <a:pt x="209" y="234"/>
                  </a:lnTo>
                  <a:lnTo>
                    <a:pt x="206" y="240"/>
                  </a:lnTo>
                  <a:lnTo>
                    <a:pt x="202" y="246"/>
                  </a:lnTo>
                  <a:lnTo>
                    <a:pt x="197" y="252"/>
                  </a:lnTo>
                  <a:lnTo>
                    <a:pt x="188" y="259"/>
                  </a:lnTo>
                  <a:lnTo>
                    <a:pt x="179" y="267"/>
                  </a:lnTo>
                  <a:lnTo>
                    <a:pt x="179" y="267"/>
                  </a:lnTo>
                  <a:lnTo>
                    <a:pt x="106" y="311"/>
                  </a:lnTo>
                  <a:lnTo>
                    <a:pt x="67" y="340"/>
                  </a:lnTo>
                  <a:lnTo>
                    <a:pt x="54" y="350"/>
                  </a:lnTo>
                  <a:lnTo>
                    <a:pt x="45" y="359"/>
                  </a:lnTo>
                  <a:lnTo>
                    <a:pt x="45" y="359"/>
                  </a:lnTo>
                  <a:lnTo>
                    <a:pt x="46" y="353"/>
                  </a:lnTo>
                  <a:lnTo>
                    <a:pt x="48" y="335"/>
                  </a:lnTo>
                  <a:lnTo>
                    <a:pt x="46" y="314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6" y="277"/>
                  </a:lnTo>
                  <a:lnTo>
                    <a:pt x="25" y="265"/>
                  </a:lnTo>
                  <a:lnTo>
                    <a:pt x="15" y="253"/>
                  </a:lnTo>
                  <a:lnTo>
                    <a:pt x="10" y="246"/>
                  </a:lnTo>
                  <a:lnTo>
                    <a:pt x="7" y="235"/>
                  </a:lnTo>
                  <a:lnTo>
                    <a:pt x="7" y="235"/>
                  </a:lnTo>
                  <a:lnTo>
                    <a:pt x="4" y="222"/>
                  </a:lnTo>
                  <a:lnTo>
                    <a:pt x="1" y="205"/>
                  </a:lnTo>
                  <a:lnTo>
                    <a:pt x="0" y="166"/>
                  </a:lnTo>
                  <a:lnTo>
                    <a:pt x="0" y="127"/>
                  </a:lnTo>
                  <a:lnTo>
                    <a:pt x="1" y="109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9" y="72"/>
                  </a:lnTo>
                  <a:lnTo>
                    <a:pt x="13" y="51"/>
                  </a:lnTo>
                  <a:lnTo>
                    <a:pt x="21" y="29"/>
                  </a:lnTo>
                  <a:lnTo>
                    <a:pt x="21" y="29"/>
                  </a:lnTo>
                  <a:close/>
                </a:path>
              </a:pathLst>
            </a:custGeom>
            <a:solidFill>
              <a:srgbClr val="F0C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23" name="Graphic 24" descr="Magnifying glass">
            <a:extLst>
              <a:ext uri="{FF2B5EF4-FFF2-40B4-BE49-F238E27FC236}">
                <a16:creationId xmlns:a16="http://schemas.microsoft.com/office/drawing/2014/main" id="{B5878FD3-5749-4E16-9720-9B94769FB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4903" y="3465959"/>
            <a:ext cx="372565" cy="372565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D676276-BCBF-4A28-A23F-98242263DAB8}"/>
              </a:ext>
            </a:extLst>
          </p:cNvPr>
          <p:cNvSpPr/>
          <p:nvPr/>
        </p:nvSpPr>
        <p:spPr>
          <a:xfrm>
            <a:off x="3142805" y="3486005"/>
            <a:ext cx="434412" cy="276630"/>
          </a:xfrm>
          <a:custGeom>
            <a:avLst/>
            <a:gdLst>
              <a:gd name="connsiteX0" fmla="*/ 157753 w 302273"/>
              <a:gd name="connsiteY0" fmla="*/ 148002 h 181152"/>
              <a:gd name="connsiteX1" fmla="*/ 158450 w 302273"/>
              <a:gd name="connsiteY1" fmla="*/ 157753 h 181152"/>
              <a:gd name="connsiteX2" fmla="*/ 144868 w 302273"/>
              <a:gd name="connsiteY2" fmla="*/ 173424 h 181152"/>
              <a:gd name="connsiteX3" fmla="*/ 140340 w 302273"/>
              <a:gd name="connsiteY3" fmla="*/ 175861 h 181152"/>
              <a:gd name="connsiteX4" fmla="*/ 135117 w 302273"/>
              <a:gd name="connsiteY4" fmla="*/ 174120 h 181152"/>
              <a:gd name="connsiteX5" fmla="*/ 134420 w 302273"/>
              <a:gd name="connsiteY5" fmla="*/ 164369 h 181152"/>
              <a:gd name="connsiteX6" fmla="*/ 148002 w 302273"/>
              <a:gd name="connsiteY6" fmla="*/ 148699 h 181152"/>
              <a:gd name="connsiteX7" fmla="*/ 157753 w 302273"/>
              <a:gd name="connsiteY7" fmla="*/ 148002 h 181152"/>
              <a:gd name="connsiteX8" fmla="*/ 139994 w 302273"/>
              <a:gd name="connsiteY8" fmla="*/ 134421 h 181152"/>
              <a:gd name="connsiteX9" fmla="*/ 140690 w 302273"/>
              <a:gd name="connsiteY9" fmla="*/ 146611 h 181152"/>
              <a:gd name="connsiteX10" fmla="*/ 124671 w 302273"/>
              <a:gd name="connsiteY10" fmla="*/ 165068 h 181152"/>
              <a:gd name="connsiteX11" fmla="*/ 119098 w 302273"/>
              <a:gd name="connsiteY11" fmla="*/ 167853 h 181152"/>
              <a:gd name="connsiteX12" fmla="*/ 112482 w 302273"/>
              <a:gd name="connsiteY12" fmla="*/ 165764 h 181152"/>
              <a:gd name="connsiteX13" fmla="*/ 111785 w 302273"/>
              <a:gd name="connsiteY13" fmla="*/ 153576 h 181152"/>
              <a:gd name="connsiteX14" fmla="*/ 127805 w 302273"/>
              <a:gd name="connsiteY14" fmla="*/ 135118 h 181152"/>
              <a:gd name="connsiteX15" fmla="*/ 139994 w 302273"/>
              <a:gd name="connsiteY15" fmla="*/ 134421 h 181152"/>
              <a:gd name="connsiteX16" fmla="*/ 119099 w 302273"/>
              <a:gd name="connsiteY16" fmla="*/ 118402 h 181152"/>
              <a:gd name="connsiteX17" fmla="*/ 120143 w 302273"/>
              <a:gd name="connsiteY17" fmla="*/ 133028 h 181152"/>
              <a:gd name="connsiteX18" fmla="*/ 104123 w 302273"/>
              <a:gd name="connsiteY18" fmla="*/ 151484 h 181152"/>
              <a:gd name="connsiteX19" fmla="*/ 97159 w 302273"/>
              <a:gd name="connsiteY19" fmla="*/ 154967 h 181152"/>
              <a:gd name="connsiteX20" fmla="*/ 89497 w 302273"/>
              <a:gd name="connsiteY20" fmla="*/ 152529 h 181152"/>
              <a:gd name="connsiteX21" fmla="*/ 88453 w 302273"/>
              <a:gd name="connsiteY21" fmla="*/ 137903 h 181152"/>
              <a:gd name="connsiteX22" fmla="*/ 104472 w 302273"/>
              <a:gd name="connsiteY22" fmla="*/ 119446 h 181152"/>
              <a:gd name="connsiteX23" fmla="*/ 119099 w 302273"/>
              <a:gd name="connsiteY23" fmla="*/ 118402 h 181152"/>
              <a:gd name="connsiteX24" fmla="*/ 96114 w 302273"/>
              <a:gd name="connsiteY24" fmla="*/ 103080 h 181152"/>
              <a:gd name="connsiteX25" fmla="*/ 97159 w 302273"/>
              <a:gd name="connsiteY25" fmla="*/ 117706 h 181152"/>
              <a:gd name="connsiteX26" fmla="*/ 78702 w 302273"/>
              <a:gd name="connsiteY26" fmla="*/ 138600 h 181152"/>
              <a:gd name="connsiteX27" fmla="*/ 71738 w 302273"/>
              <a:gd name="connsiteY27" fmla="*/ 142082 h 181152"/>
              <a:gd name="connsiteX28" fmla="*/ 64076 w 302273"/>
              <a:gd name="connsiteY28" fmla="*/ 139645 h 181152"/>
              <a:gd name="connsiteX29" fmla="*/ 63032 w 302273"/>
              <a:gd name="connsiteY29" fmla="*/ 125019 h 181152"/>
              <a:gd name="connsiteX30" fmla="*/ 81488 w 302273"/>
              <a:gd name="connsiteY30" fmla="*/ 104124 h 181152"/>
              <a:gd name="connsiteX31" fmla="*/ 96114 w 302273"/>
              <a:gd name="connsiteY31" fmla="*/ 103080 h 181152"/>
              <a:gd name="connsiteX32" fmla="*/ 73130 w 302273"/>
              <a:gd name="connsiteY32" fmla="*/ 31342 h 181152"/>
              <a:gd name="connsiteX33" fmla="*/ 130939 w 302273"/>
              <a:gd name="connsiteY33" fmla="*/ 35521 h 181152"/>
              <a:gd name="connsiteX34" fmla="*/ 110391 w 302273"/>
              <a:gd name="connsiteY34" fmla="*/ 59201 h 181152"/>
              <a:gd name="connsiteX35" fmla="*/ 112482 w 302273"/>
              <a:gd name="connsiteY35" fmla="*/ 88802 h 181152"/>
              <a:gd name="connsiteX36" fmla="*/ 126063 w 302273"/>
              <a:gd name="connsiteY36" fmla="*/ 94025 h 181152"/>
              <a:gd name="connsiteX37" fmla="*/ 127804 w 302273"/>
              <a:gd name="connsiteY37" fmla="*/ 94025 h 181152"/>
              <a:gd name="connsiteX38" fmla="*/ 141734 w 302273"/>
              <a:gd name="connsiteY38" fmla="*/ 87060 h 181152"/>
              <a:gd name="connsiteX39" fmla="*/ 165763 w 302273"/>
              <a:gd name="connsiteY39" fmla="*/ 59549 h 181152"/>
              <a:gd name="connsiteX40" fmla="*/ 169593 w 302273"/>
              <a:gd name="connsiteY40" fmla="*/ 63032 h 181152"/>
              <a:gd name="connsiteX41" fmla="*/ 225660 w 302273"/>
              <a:gd name="connsiteY41" fmla="*/ 111089 h 181152"/>
              <a:gd name="connsiteX42" fmla="*/ 229490 w 302273"/>
              <a:gd name="connsiteY42" fmla="*/ 120491 h 181152"/>
              <a:gd name="connsiteX43" fmla="*/ 216954 w 302273"/>
              <a:gd name="connsiteY43" fmla="*/ 135466 h 181152"/>
              <a:gd name="connsiteX44" fmla="*/ 209641 w 302273"/>
              <a:gd name="connsiteY44" fmla="*/ 134073 h 181152"/>
              <a:gd name="connsiteX45" fmla="*/ 209989 w 302273"/>
              <a:gd name="connsiteY45" fmla="*/ 136162 h 181152"/>
              <a:gd name="connsiteX46" fmla="*/ 197452 w 302273"/>
              <a:gd name="connsiteY46" fmla="*/ 151136 h 181152"/>
              <a:gd name="connsiteX47" fmla="*/ 193970 w 302273"/>
              <a:gd name="connsiteY47" fmla="*/ 150788 h 181152"/>
              <a:gd name="connsiteX48" fmla="*/ 193970 w 302273"/>
              <a:gd name="connsiteY48" fmla="*/ 151136 h 181152"/>
              <a:gd name="connsiteX49" fmla="*/ 181433 w 302273"/>
              <a:gd name="connsiteY49" fmla="*/ 166111 h 181152"/>
              <a:gd name="connsiteX50" fmla="*/ 177951 w 302273"/>
              <a:gd name="connsiteY50" fmla="*/ 165762 h 181152"/>
              <a:gd name="connsiteX51" fmla="*/ 177951 w 302273"/>
              <a:gd name="connsiteY51" fmla="*/ 166111 h 181152"/>
              <a:gd name="connsiteX52" fmla="*/ 165414 w 302273"/>
              <a:gd name="connsiteY52" fmla="*/ 181085 h 181152"/>
              <a:gd name="connsiteX53" fmla="*/ 157057 w 302273"/>
              <a:gd name="connsiteY53" fmla="*/ 178996 h 181152"/>
              <a:gd name="connsiteX54" fmla="*/ 152181 w 302273"/>
              <a:gd name="connsiteY54" fmla="*/ 175165 h 181152"/>
              <a:gd name="connsiteX55" fmla="*/ 164021 w 302273"/>
              <a:gd name="connsiteY55" fmla="*/ 161584 h 181152"/>
              <a:gd name="connsiteX56" fmla="*/ 167504 w 302273"/>
              <a:gd name="connsiteY56" fmla="*/ 151485 h 181152"/>
              <a:gd name="connsiteX57" fmla="*/ 162628 w 302273"/>
              <a:gd name="connsiteY57" fmla="*/ 142082 h 181152"/>
              <a:gd name="connsiteX58" fmla="*/ 153574 w 302273"/>
              <a:gd name="connsiteY58" fmla="*/ 138600 h 181152"/>
              <a:gd name="connsiteX59" fmla="*/ 149744 w 302273"/>
              <a:gd name="connsiteY59" fmla="*/ 139296 h 181152"/>
              <a:gd name="connsiteX60" fmla="*/ 144520 w 302273"/>
              <a:gd name="connsiteY60" fmla="*/ 128501 h 181152"/>
              <a:gd name="connsiteX61" fmla="*/ 134073 w 302273"/>
              <a:gd name="connsiteY61" fmla="*/ 124670 h 181152"/>
              <a:gd name="connsiteX62" fmla="*/ 129546 w 302273"/>
              <a:gd name="connsiteY62" fmla="*/ 125367 h 181152"/>
              <a:gd name="connsiteX63" fmla="*/ 123626 w 302273"/>
              <a:gd name="connsiteY63" fmla="*/ 112482 h 181152"/>
              <a:gd name="connsiteX64" fmla="*/ 112134 w 302273"/>
              <a:gd name="connsiteY64" fmla="*/ 108303 h 181152"/>
              <a:gd name="connsiteX65" fmla="*/ 106213 w 302273"/>
              <a:gd name="connsiteY65" fmla="*/ 109348 h 181152"/>
              <a:gd name="connsiteX66" fmla="*/ 100293 w 302273"/>
              <a:gd name="connsiteY66" fmla="*/ 96811 h 181152"/>
              <a:gd name="connsiteX67" fmla="*/ 88801 w 302273"/>
              <a:gd name="connsiteY67" fmla="*/ 92632 h 181152"/>
              <a:gd name="connsiteX68" fmla="*/ 75568 w 302273"/>
              <a:gd name="connsiteY68" fmla="*/ 98552 h 181152"/>
              <a:gd name="connsiteX69" fmla="*/ 66513 w 302273"/>
              <a:gd name="connsiteY69" fmla="*/ 108999 h 181152"/>
              <a:gd name="connsiteX70" fmla="*/ 42833 w 302273"/>
              <a:gd name="connsiteY70" fmla="*/ 81489 h 181152"/>
              <a:gd name="connsiteX71" fmla="*/ 154618 w 302273"/>
              <a:gd name="connsiteY71" fmla="*/ 28208 h 181152"/>
              <a:gd name="connsiteX72" fmla="*/ 156359 w 302273"/>
              <a:gd name="connsiteY72" fmla="*/ 28556 h 181152"/>
              <a:gd name="connsiteX73" fmla="*/ 229491 w 302273"/>
              <a:gd name="connsiteY73" fmla="*/ 32735 h 181152"/>
              <a:gd name="connsiteX74" fmla="*/ 259091 w 302273"/>
              <a:gd name="connsiteY74" fmla="*/ 81140 h 181152"/>
              <a:gd name="connsiteX75" fmla="*/ 234018 w 302273"/>
              <a:gd name="connsiteY75" fmla="*/ 110044 h 181152"/>
              <a:gd name="connsiteX76" fmla="*/ 230187 w 302273"/>
              <a:gd name="connsiteY76" fmla="*/ 105517 h 181152"/>
              <a:gd name="connsiteX77" fmla="*/ 165065 w 302273"/>
              <a:gd name="connsiteY77" fmla="*/ 49451 h 181152"/>
              <a:gd name="connsiteX78" fmla="*/ 136510 w 302273"/>
              <a:gd name="connsiteY78" fmla="*/ 82185 h 181152"/>
              <a:gd name="connsiteX79" fmla="*/ 127107 w 302273"/>
              <a:gd name="connsiteY79" fmla="*/ 87060 h 181152"/>
              <a:gd name="connsiteX80" fmla="*/ 116660 w 302273"/>
              <a:gd name="connsiteY80" fmla="*/ 83578 h 181152"/>
              <a:gd name="connsiteX81" fmla="*/ 115267 w 302273"/>
              <a:gd name="connsiteY81" fmla="*/ 64077 h 181152"/>
              <a:gd name="connsiteX82" fmla="*/ 142778 w 302273"/>
              <a:gd name="connsiteY82" fmla="*/ 32735 h 181152"/>
              <a:gd name="connsiteX83" fmla="*/ 154618 w 302273"/>
              <a:gd name="connsiteY83" fmla="*/ 28208 h 181152"/>
              <a:gd name="connsiteX84" fmla="*/ 262922 w 302273"/>
              <a:gd name="connsiteY84" fmla="*/ 0 h 181152"/>
              <a:gd name="connsiteX85" fmla="*/ 302273 w 302273"/>
              <a:gd name="connsiteY85" fmla="*/ 65469 h 181152"/>
              <a:gd name="connsiteX86" fmla="*/ 275459 w 302273"/>
              <a:gd name="connsiteY86" fmla="*/ 81836 h 181152"/>
              <a:gd name="connsiteX87" fmla="*/ 266056 w 302273"/>
              <a:gd name="connsiteY87" fmla="*/ 79399 h 181152"/>
              <a:gd name="connsiteX88" fmla="*/ 233669 w 302273"/>
              <a:gd name="connsiteY88" fmla="*/ 25770 h 181152"/>
              <a:gd name="connsiteX89" fmla="*/ 236107 w 302273"/>
              <a:gd name="connsiteY89" fmla="*/ 16367 h 181152"/>
              <a:gd name="connsiteX90" fmla="*/ 39699 w 302273"/>
              <a:gd name="connsiteY90" fmla="*/ 0 h 181152"/>
              <a:gd name="connsiteX91" fmla="*/ 66167 w 302273"/>
              <a:gd name="connsiteY91" fmla="*/ 16367 h 181152"/>
              <a:gd name="connsiteX92" fmla="*/ 68604 w 302273"/>
              <a:gd name="connsiteY92" fmla="*/ 25770 h 181152"/>
              <a:gd name="connsiteX93" fmla="*/ 36217 w 302273"/>
              <a:gd name="connsiteY93" fmla="*/ 79399 h 181152"/>
              <a:gd name="connsiteX94" fmla="*/ 26814 w 302273"/>
              <a:gd name="connsiteY94" fmla="*/ 81836 h 181152"/>
              <a:gd name="connsiteX95" fmla="*/ 0 w 302273"/>
              <a:gd name="connsiteY95" fmla="*/ 65469 h 18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02273" h="181152">
                <a:moveTo>
                  <a:pt x="157753" y="148002"/>
                </a:moveTo>
                <a:cubicBezTo>
                  <a:pt x="160539" y="150440"/>
                  <a:pt x="160887" y="154967"/>
                  <a:pt x="158450" y="157753"/>
                </a:cubicBezTo>
                <a:lnTo>
                  <a:pt x="144868" y="173424"/>
                </a:lnTo>
                <a:cubicBezTo>
                  <a:pt x="143824" y="174817"/>
                  <a:pt x="142082" y="175513"/>
                  <a:pt x="140340" y="175861"/>
                </a:cubicBezTo>
                <a:cubicBezTo>
                  <a:pt x="138599" y="175861"/>
                  <a:pt x="136510" y="175513"/>
                  <a:pt x="135117" y="174120"/>
                </a:cubicBezTo>
                <a:cubicBezTo>
                  <a:pt x="132331" y="171682"/>
                  <a:pt x="131982" y="167155"/>
                  <a:pt x="134420" y="164369"/>
                </a:cubicBezTo>
                <a:lnTo>
                  <a:pt x="148002" y="148699"/>
                </a:lnTo>
                <a:cubicBezTo>
                  <a:pt x="150440" y="145913"/>
                  <a:pt x="154967" y="145564"/>
                  <a:pt x="157753" y="148002"/>
                </a:cubicBezTo>
                <a:close/>
                <a:moveTo>
                  <a:pt x="139994" y="134421"/>
                </a:moveTo>
                <a:cubicBezTo>
                  <a:pt x="143476" y="137556"/>
                  <a:pt x="143824" y="143127"/>
                  <a:pt x="140690" y="146611"/>
                </a:cubicBezTo>
                <a:lnTo>
                  <a:pt x="124671" y="165068"/>
                </a:lnTo>
                <a:cubicBezTo>
                  <a:pt x="123278" y="166809"/>
                  <a:pt x="121188" y="167853"/>
                  <a:pt x="119098" y="167853"/>
                </a:cubicBezTo>
                <a:cubicBezTo>
                  <a:pt x="116661" y="168202"/>
                  <a:pt x="114571" y="167505"/>
                  <a:pt x="112482" y="165764"/>
                </a:cubicBezTo>
                <a:cubicBezTo>
                  <a:pt x="108999" y="162630"/>
                  <a:pt x="108651" y="157058"/>
                  <a:pt x="111785" y="153576"/>
                </a:cubicBezTo>
                <a:lnTo>
                  <a:pt x="127805" y="135118"/>
                </a:lnTo>
                <a:cubicBezTo>
                  <a:pt x="130940" y="131635"/>
                  <a:pt x="136511" y="131287"/>
                  <a:pt x="139994" y="134421"/>
                </a:cubicBezTo>
                <a:close/>
                <a:moveTo>
                  <a:pt x="119099" y="118402"/>
                </a:moveTo>
                <a:cubicBezTo>
                  <a:pt x="123277" y="122232"/>
                  <a:pt x="123974" y="128849"/>
                  <a:pt x="120143" y="133028"/>
                </a:cubicBezTo>
                <a:lnTo>
                  <a:pt x="104123" y="151484"/>
                </a:lnTo>
                <a:cubicBezTo>
                  <a:pt x="102382" y="153574"/>
                  <a:pt x="99596" y="154967"/>
                  <a:pt x="97159" y="154967"/>
                </a:cubicBezTo>
                <a:cubicBezTo>
                  <a:pt x="94373" y="155315"/>
                  <a:pt x="91587" y="154270"/>
                  <a:pt x="89497" y="152529"/>
                </a:cubicBezTo>
                <a:cubicBezTo>
                  <a:pt x="85318" y="148698"/>
                  <a:pt x="84622" y="142082"/>
                  <a:pt x="88453" y="137903"/>
                </a:cubicBezTo>
                <a:lnTo>
                  <a:pt x="104472" y="119446"/>
                </a:lnTo>
                <a:cubicBezTo>
                  <a:pt x="108303" y="115267"/>
                  <a:pt x="114920" y="114571"/>
                  <a:pt x="119099" y="118402"/>
                </a:cubicBezTo>
                <a:close/>
                <a:moveTo>
                  <a:pt x="96114" y="103080"/>
                </a:moveTo>
                <a:cubicBezTo>
                  <a:pt x="100293" y="106910"/>
                  <a:pt x="100990" y="113527"/>
                  <a:pt x="97159" y="117706"/>
                </a:cubicBezTo>
                <a:lnTo>
                  <a:pt x="78702" y="138600"/>
                </a:lnTo>
                <a:cubicBezTo>
                  <a:pt x="76613" y="140689"/>
                  <a:pt x="74175" y="141734"/>
                  <a:pt x="71738" y="142082"/>
                </a:cubicBezTo>
                <a:cubicBezTo>
                  <a:pt x="68952" y="142431"/>
                  <a:pt x="66166" y="141386"/>
                  <a:pt x="64076" y="139645"/>
                </a:cubicBezTo>
                <a:cubicBezTo>
                  <a:pt x="59897" y="135814"/>
                  <a:pt x="59201" y="129197"/>
                  <a:pt x="63032" y="125019"/>
                </a:cubicBezTo>
                <a:lnTo>
                  <a:pt x="81488" y="104124"/>
                </a:lnTo>
                <a:cubicBezTo>
                  <a:pt x="85319" y="99945"/>
                  <a:pt x="91935" y="99249"/>
                  <a:pt x="96114" y="103080"/>
                </a:cubicBezTo>
                <a:close/>
                <a:moveTo>
                  <a:pt x="73130" y="31342"/>
                </a:moveTo>
                <a:cubicBezTo>
                  <a:pt x="94372" y="41789"/>
                  <a:pt x="114920" y="33431"/>
                  <a:pt x="130939" y="35521"/>
                </a:cubicBezTo>
                <a:lnTo>
                  <a:pt x="110391" y="59201"/>
                </a:lnTo>
                <a:cubicBezTo>
                  <a:pt x="103078" y="67907"/>
                  <a:pt x="103775" y="81140"/>
                  <a:pt x="112482" y="88802"/>
                </a:cubicBezTo>
                <a:cubicBezTo>
                  <a:pt x="115964" y="92284"/>
                  <a:pt x="120840" y="94025"/>
                  <a:pt x="126063" y="94025"/>
                </a:cubicBezTo>
                <a:cubicBezTo>
                  <a:pt x="126412" y="94025"/>
                  <a:pt x="127108" y="94025"/>
                  <a:pt x="127804" y="94025"/>
                </a:cubicBezTo>
                <a:cubicBezTo>
                  <a:pt x="133376" y="93677"/>
                  <a:pt x="138252" y="91239"/>
                  <a:pt x="141734" y="87060"/>
                </a:cubicBezTo>
                <a:lnTo>
                  <a:pt x="165763" y="59549"/>
                </a:lnTo>
                <a:lnTo>
                  <a:pt x="169593" y="63032"/>
                </a:lnTo>
                <a:lnTo>
                  <a:pt x="225660" y="111089"/>
                </a:lnTo>
                <a:cubicBezTo>
                  <a:pt x="228097" y="113527"/>
                  <a:pt x="229839" y="116661"/>
                  <a:pt x="229490" y="120491"/>
                </a:cubicBezTo>
                <a:cubicBezTo>
                  <a:pt x="230187" y="128153"/>
                  <a:pt x="224615" y="134769"/>
                  <a:pt x="216954" y="135466"/>
                </a:cubicBezTo>
                <a:cubicBezTo>
                  <a:pt x="214168" y="135814"/>
                  <a:pt x="211730" y="135117"/>
                  <a:pt x="209641" y="134073"/>
                </a:cubicBezTo>
                <a:cubicBezTo>
                  <a:pt x="209641" y="134769"/>
                  <a:pt x="209989" y="135466"/>
                  <a:pt x="209989" y="136162"/>
                </a:cubicBezTo>
                <a:cubicBezTo>
                  <a:pt x="210685" y="143823"/>
                  <a:pt x="205114" y="150440"/>
                  <a:pt x="197452" y="151136"/>
                </a:cubicBezTo>
                <a:cubicBezTo>
                  <a:pt x="196408" y="151136"/>
                  <a:pt x="195015" y="151136"/>
                  <a:pt x="193970" y="150788"/>
                </a:cubicBezTo>
                <a:cubicBezTo>
                  <a:pt x="193970" y="150788"/>
                  <a:pt x="193970" y="151136"/>
                  <a:pt x="193970" y="151136"/>
                </a:cubicBezTo>
                <a:cubicBezTo>
                  <a:pt x="194666" y="158798"/>
                  <a:pt x="189095" y="165414"/>
                  <a:pt x="181433" y="166111"/>
                </a:cubicBezTo>
                <a:cubicBezTo>
                  <a:pt x="180389" y="166111"/>
                  <a:pt x="178996" y="166111"/>
                  <a:pt x="177951" y="165762"/>
                </a:cubicBezTo>
                <a:cubicBezTo>
                  <a:pt x="177951" y="165762"/>
                  <a:pt x="177951" y="166111"/>
                  <a:pt x="177951" y="166111"/>
                </a:cubicBezTo>
                <a:cubicBezTo>
                  <a:pt x="178647" y="173772"/>
                  <a:pt x="173076" y="180389"/>
                  <a:pt x="165414" y="181085"/>
                </a:cubicBezTo>
                <a:cubicBezTo>
                  <a:pt x="162280" y="181433"/>
                  <a:pt x="159494" y="180389"/>
                  <a:pt x="157057" y="178996"/>
                </a:cubicBezTo>
                <a:lnTo>
                  <a:pt x="152181" y="175165"/>
                </a:lnTo>
                <a:lnTo>
                  <a:pt x="164021" y="161584"/>
                </a:lnTo>
                <a:cubicBezTo>
                  <a:pt x="166459" y="158798"/>
                  <a:pt x="167852" y="155315"/>
                  <a:pt x="167504" y="151485"/>
                </a:cubicBezTo>
                <a:cubicBezTo>
                  <a:pt x="167156" y="148002"/>
                  <a:pt x="165414" y="144520"/>
                  <a:pt x="162628" y="142082"/>
                </a:cubicBezTo>
                <a:cubicBezTo>
                  <a:pt x="160191" y="139645"/>
                  <a:pt x="157057" y="138600"/>
                  <a:pt x="153574" y="138600"/>
                </a:cubicBezTo>
                <a:cubicBezTo>
                  <a:pt x="152181" y="138600"/>
                  <a:pt x="150788" y="138948"/>
                  <a:pt x="149744" y="139296"/>
                </a:cubicBezTo>
                <a:cubicBezTo>
                  <a:pt x="149395" y="135117"/>
                  <a:pt x="147654" y="131287"/>
                  <a:pt x="144520" y="128501"/>
                </a:cubicBezTo>
                <a:cubicBezTo>
                  <a:pt x="141386" y="126063"/>
                  <a:pt x="137903" y="124670"/>
                  <a:pt x="134073" y="124670"/>
                </a:cubicBezTo>
                <a:cubicBezTo>
                  <a:pt x="132680" y="124670"/>
                  <a:pt x="130939" y="125018"/>
                  <a:pt x="129546" y="125367"/>
                </a:cubicBezTo>
                <a:cubicBezTo>
                  <a:pt x="129546" y="120491"/>
                  <a:pt x="127456" y="115964"/>
                  <a:pt x="123626" y="112482"/>
                </a:cubicBezTo>
                <a:cubicBezTo>
                  <a:pt x="120491" y="109696"/>
                  <a:pt x="116313" y="108303"/>
                  <a:pt x="112134" y="108303"/>
                </a:cubicBezTo>
                <a:cubicBezTo>
                  <a:pt x="110043" y="108303"/>
                  <a:pt x="107954" y="108651"/>
                  <a:pt x="106213" y="109348"/>
                </a:cubicBezTo>
                <a:cubicBezTo>
                  <a:pt x="105864" y="104472"/>
                  <a:pt x="104123" y="99945"/>
                  <a:pt x="100293" y="96811"/>
                </a:cubicBezTo>
                <a:cubicBezTo>
                  <a:pt x="97158" y="94025"/>
                  <a:pt x="92980" y="92632"/>
                  <a:pt x="88801" y="92632"/>
                </a:cubicBezTo>
                <a:cubicBezTo>
                  <a:pt x="83577" y="92632"/>
                  <a:pt x="78702" y="94722"/>
                  <a:pt x="75568" y="98552"/>
                </a:cubicBezTo>
                <a:lnTo>
                  <a:pt x="66513" y="108999"/>
                </a:lnTo>
                <a:lnTo>
                  <a:pt x="42833" y="81489"/>
                </a:lnTo>
                <a:close/>
                <a:moveTo>
                  <a:pt x="154618" y="28208"/>
                </a:moveTo>
                <a:cubicBezTo>
                  <a:pt x="154618" y="28208"/>
                  <a:pt x="156011" y="28556"/>
                  <a:pt x="156359" y="28556"/>
                </a:cubicBezTo>
                <a:cubicBezTo>
                  <a:pt x="179692" y="33083"/>
                  <a:pt x="200587" y="43182"/>
                  <a:pt x="229491" y="32735"/>
                </a:cubicBezTo>
                <a:lnTo>
                  <a:pt x="259091" y="81140"/>
                </a:lnTo>
                <a:lnTo>
                  <a:pt x="234018" y="110044"/>
                </a:lnTo>
                <a:cubicBezTo>
                  <a:pt x="232625" y="107955"/>
                  <a:pt x="231928" y="107258"/>
                  <a:pt x="230187" y="105517"/>
                </a:cubicBezTo>
                <a:lnTo>
                  <a:pt x="165065" y="49451"/>
                </a:lnTo>
                <a:cubicBezTo>
                  <a:pt x="165065" y="49451"/>
                  <a:pt x="136510" y="82185"/>
                  <a:pt x="136510" y="82185"/>
                </a:cubicBezTo>
                <a:cubicBezTo>
                  <a:pt x="134072" y="85319"/>
                  <a:pt x="130590" y="86712"/>
                  <a:pt x="127107" y="87060"/>
                </a:cubicBezTo>
                <a:cubicBezTo>
                  <a:pt x="123277" y="87409"/>
                  <a:pt x="119794" y="86016"/>
                  <a:pt x="116660" y="83578"/>
                </a:cubicBezTo>
                <a:cubicBezTo>
                  <a:pt x="110740" y="78703"/>
                  <a:pt x="110043" y="69997"/>
                  <a:pt x="115267" y="64077"/>
                </a:cubicBezTo>
                <a:lnTo>
                  <a:pt x="142778" y="32735"/>
                </a:lnTo>
                <a:cubicBezTo>
                  <a:pt x="145912" y="29253"/>
                  <a:pt x="150439" y="27860"/>
                  <a:pt x="154618" y="28208"/>
                </a:cubicBezTo>
                <a:close/>
                <a:moveTo>
                  <a:pt x="262922" y="0"/>
                </a:moveTo>
                <a:lnTo>
                  <a:pt x="302273" y="65469"/>
                </a:lnTo>
                <a:lnTo>
                  <a:pt x="275459" y="81836"/>
                </a:lnTo>
                <a:cubicBezTo>
                  <a:pt x="272325" y="83926"/>
                  <a:pt x="267798" y="82881"/>
                  <a:pt x="266056" y="79399"/>
                </a:cubicBezTo>
                <a:lnTo>
                  <a:pt x="233669" y="25770"/>
                </a:lnTo>
                <a:cubicBezTo>
                  <a:pt x="231580" y="22636"/>
                  <a:pt x="232624" y="18108"/>
                  <a:pt x="236107" y="16367"/>
                </a:cubicBezTo>
                <a:close/>
                <a:moveTo>
                  <a:pt x="39699" y="0"/>
                </a:moveTo>
                <a:lnTo>
                  <a:pt x="66167" y="16367"/>
                </a:lnTo>
                <a:cubicBezTo>
                  <a:pt x="69649" y="18108"/>
                  <a:pt x="70694" y="22636"/>
                  <a:pt x="68604" y="25770"/>
                </a:cubicBezTo>
                <a:lnTo>
                  <a:pt x="36217" y="79399"/>
                </a:lnTo>
                <a:cubicBezTo>
                  <a:pt x="34476" y="82881"/>
                  <a:pt x="29949" y="83926"/>
                  <a:pt x="26814" y="81836"/>
                </a:cubicBezTo>
                <a:lnTo>
                  <a:pt x="0" y="65469"/>
                </a:lnTo>
                <a:close/>
              </a:path>
            </a:pathLst>
          </a:custGeom>
          <a:solidFill>
            <a:srgbClr val="000000"/>
          </a:solidFill>
          <a:ln w="347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997DA94-8687-4F0C-BE05-79FEAD4479FD}"/>
              </a:ext>
            </a:extLst>
          </p:cNvPr>
          <p:cNvSpPr/>
          <p:nvPr/>
        </p:nvSpPr>
        <p:spPr>
          <a:xfrm>
            <a:off x="5335488" y="4312292"/>
            <a:ext cx="538142" cy="1296867"/>
          </a:xfrm>
          <a:custGeom>
            <a:avLst/>
            <a:gdLst>
              <a:gd name="connsiteX0" fmla="*/ 398704 w 1148045"/>
              <a:gd name="connsiteY0" fmla="*/ 120 h 2797443"/>
              <a:gd name="connsiteX1" fmla="*/ 485311 w 1148045"/>
              <a:gd name="connsiteY1" fmla="*/ 11943 h 2797443"/>
              <a:gd name="connsiteX2" fmla="*/ 571380 w 1148045"/>
              <a:gd name="connsiteY2" fmla="*/ 68409 h 2797443"/>
              <a:gd name="connsiteX3" fmla="*/ 564024 w 1148045"/>
              <a:gd name="connsiteY3" fmla="*/ 204497 h 2797443"/>
              <a:gd name="connsiteX4" fmla="*/ 565920 w 1148045"/>
              <a:gd name="connsiteY4" fmla="*/ 242464 h 2797443"/>
              <a:gd name="connsiteX5" fmla="*/ 526034 w 1148045"/>
              <a:gd name="connsiteY5" fmla="*/ 361824 h 2797443"/>
              <a:gd name="connsiteX6" fmla="*/ 472373 w 1148045"/>
              <a:gd name="connsiteY6" fmla="*/ 390530 h 2797443"/>
              <a:gd name="connsiteX7" fmla="*/ 441744 w 1148045"/>
              <a:gd name="connsiteY7" fmla="*/ 469205 h 2797443"/>
              <a:gd name="connsiteX8" fmla="*/ 467744 w 1148045"/>
              <a:gd name="connsiteY8" fmla="*/ 547030 h 2797443"/>
              <a:gd name="connsiteX9" fmla="*/ 586220 w 1148045"/>
              <a:gd name="connsiteY9" fmla="*/ 699727 h 2797443"/>
              <a:gd name="connsiteX10" fmla="*/ 593699 w 1148045"/>
              <a:gd name="connsiteY10" fmla="*/ 895967 h 2797443"/>
              <a:gd name="connsiteX11" fmla="*/ 579298 w 1148045"/>
              <a:gd name="connsiteY11" fmla="*/ 925244 h 2797443"/>
              <a:gd name="connsiteX12" fmla="*/ 589310 w 1148045"/>
              <a:gd name="connsiteY12" fmla="*/ 925583 h 2797443"/>
              <a:gd name="connsiteX13" fmla="*/ 816972 w 1148045"/>
              <a:gd name="connsiteY13" fmla="*/ 928287 h 2797443"/>
              <a:gd name="connsiteX14" fmla="*/ 833586 w 1148045"/>
              <a:gd name="connsiteY14" fmla="*/ 945857 h 2797443"/>
              <a:gd name="connsiteX15" fmla="*/ 963324 w 1148045"/>
              <a:gd name="connsiteY15" fmla="*/ 940277 h 2797443"/>
              <a:gd name="connsiteX16" fmla="*/ 1034550 w 1148045"/>
              <a:gd name="connsiteY16" fmla="*/ 911549 h 2797443"/>
              <a:gd name="connsiteX17" fmla="*/ 1051281 w 1148045"/>
              <a:gd name="connsiteY17" fmla="*/ 919859 h 2797443"/>
              <a:gd name="connsiteX18" fmla="*/ 1043803 w 1148045"/>
              <a:gd name="connsiteY18" fmla="*/ 957964 h 2797443"/>
              <a:gd name="connsiteX19" fmla="*/ 1131760 w 1148045"/>
              <a:gd name="connsiteY19" fmla="*/ 1008772 h 2797443"/>
              <a:gd name="connsiteX20" fmla="*/ 1133658 w 1148045"/>
              <a:gd name="connsiteY20" fmla="*/ 1031089 h 2797443"/>
              <a:gd name="connsiteX21" fmla="*/ 1147551 w 1148045"/>
              <a:gd name="connsiteY21" fmla="*/ 1057916 h 2797443"/>
              <a:gd name="connsiteX22" fmla="*/ 1136510 w 1148045"/>
              <a:gd name="connsiteY22" fmla="*/ 1085694 h 2797443"/>
              <a:gd name="connsiteX23" fmla="*/ 1091047 w 1148045"/>
              <a:gd name="connsiteY23" fmla="*/ 1082965 h 2797443"/>
              <a:gd name="connsiteX24" fmla="*/ 1078107 w 1148045"/>
              <a:gd name="connsiteY24" fmla="*/ 1097684 h 2797443"/>
              <a:gd name="connsiteX25" fmla="*/ 977217 w 1148045"/>
              <a:gd name="connsiteY25" fmla="*/ 1082014 h 2797443"/>
              <a:gd name="connsiteX26" fmla="*/ 909555 w 1148045"/>
              <a:gd name="connsiteY26" fmla="*/ 1044028 h 2797443"/>
              <a:gd name="connsiteX27" fmla="*/ 882729 w 1148045"/>
              <a:gd name="connsiteY27" fmla="*/ 1042129 h 2797443"/>
              <a:gd name="connsiteX28" fmla="*/ 842962 w 1148045"/>
              <a:gd name="connsiteY28" fmla="*/ 1100533 h 2797443"/>
              <a:gd name="connsiteX29" fmla="*/ 633462 w 1148045"/>
              <a:gd name="connsiteY29" fmla="*/ 1128227 h 2797443"/>
              <a:gd name="connsiteX30" fmla="*/ 554940 w 1148045"/>
              <a:gd name="connsiteY30" fmla="*/ 1130379 h 2797443"/>
              <a:gd name="connsiteX31" fmla="*/ 555708 w 1148045"/>
              <a:gd name="connsiteY31" fmla="*/ 1205046 h 2797443"/>
              <a:gd name="connsiteX32" fmla="*/ 562580 w 1148045"/>
              <a:gd name="connsiteY32" fmla="*/ 1359363 h 2797443"/>
              <a:gd name="connsiteX33" fmla="*/ 563883 w 1148045"/>
              <a:gd name="connsiteY33" fmla="*/ 1378777 h 2797443"/>
              <a:gd name="connsiteX34" fmla="*/ 570509 w 1148045"/>
              <a:gd name="connsiteY34" fmla="*/ 1378777 h 2797443"/>
              <a:gd name="connsiteX35" fmla="*/ 579772 w 1148045"/>
              <a:gd name="connsiteY35" fmla="*/ 1388984 h 2797443"/>
              <a:gd name="connsiteX36" fmla="*/ 579772 w 1148045"/>
              <a:gd name="connsiteY36" fmla="*/ 1397287 h 2797443"/>
              <a:gd name="connsiteX37" fmla="*/ 625129 w 1148045"/>
              <a:gd name="connsiteY37" fmla="*/ 1397287 h 2797443"/>
              <a:gd name="connsiteX38" fmla="*/ 639020 w 1148045"/>
              <a:gd name="connsiteY38" fmla="*/ 1397287 h 2797443"/>
              <a:gd name="connsiteX39" fmla="*/ 756680 w 1148045"/>
              <a:gd name="connsiteY39" fmla="*/ 1397287 h 2797443"/>
              <a:gd name="connsiteX40" fmla="*/ 757626 w 1148045"/>
              <a:gd name="connsiteY40" fmla="*/ 1397287 h 2797443"/>
              <a:gd name="connsiteX41" fmla="*/ 758577 w 1148045"/>
              <a:gd name="connsiteY41" fmla="*/ 1397287 h 2797443"/>
              <a:gd name="connsiteX42" fmla="*/ 759407 w 1148045"/>
              <a:gd name="connsiteY42" fmla="*/ 1397287 h 2797443"/>
              <a:gd name="connsiteX43" fmla="*/ 760358 w 1148045"/>
              <a:gd name="connsiteY43" fmla="*/ 1397287 h 2797443"/>
              <a:gd name="connsiteX44" fmla="*/ 761309 w 1148045"/>
              <a:gd name="connsiteY44" fmla="*/ 1397287 h 2797443"/>
              <a:gd name="connsiteX45" fmla="*/ 762260 w 1148045"/>
              <a:gd name="connsiteY45" fmla="*/ 1397287 h 2797443"/>
              <a:gd name="connsiteX46" fmla="*/ 763090 w 1148045"/>
              <a:gd name="connsiteY46" fmla="*/ 1398235 h 2797443"/>
              <a:gd name="connsiteX47" fmla="*/ 764041 w 1148045"/>
              <a:gd name="connsiteY47" fmla="*/ 1398235 h 2797443"/>
              <a:gd name="connsiteX48" fmla="*/ 764986 w 1148045"/>
              <a:gd name="connsiteY48" fmla="*/ 1398235 h 2797443"/>
              <a:gd name="connsiteX49" fmla="*/ 765937 w 1148045"/>
              <a:gd name="connsiteY49" fmla="*/ 1398235 h 2797443"/>
              <a:gd name="connsiteX50" fmla="*/ 766888 w 1148045"/>
              <a:gd name="connsiteY50" fmla="*/ 1398235 h 2797443"/>
              <a:gd name="connsiteX51" fmla="*/ 767718 w 1148045"/>
              <a:gd name="connsiteY51" fmla="*/ 1398235 h 2797443"/>
              <a:gd name="connsiteX52" fmla="*/ 802982 w 1148045"/>
              <a:gd name="connsiteY52" fmla="*/ 1443558 h 2797443"/>
              <a:gd name="connsiteX53" fmla="*/ 802982 w 1148045"/>
              <a:gd name="connsiteY53" fmla="*/ 1785140 h 2797443"/>
              <a:gd name="connsiteX54" fmla="*/ 756680 w 1148045"/>
              <a:gd name="connsiteY54" fmla="*/ 1831411 h 2797443"/>
              <a:gd name="connsiteX55" fmla="*/ 566822 w 1148045"/>
              <a:gd name="connsiteY55" fmla="*/ 1831411 h 2797443"/>
              <a:gd name="connsiteX56" fmla="*/ 543410 w 1148045"/>
              <a:gd name="connsiteY56" fmla="*/ 1831411 h 2797443"/>
              <a:gd name="connsiteX57" fmla="*/ 537194 w 1148045"/>
              <a:gd name="connsiteY57" fmla="*/ 1872299 h 2797443"/>
              <a:gd name="connsiteX58" fmla="*/ 504780 w 1148045"/>
              <a:gd name="connsiteY58" fmla="*/ 2001038 h 2797443"/>
              <a:gd name="connsiteX59" fmla="*/ 506682 w 1148045"/>
              <a:gd name="connsiteY59" fmla="*/ 2075059 h 2797443"/>
              <a:gd name="connsiteX60" fmla="*/ 528884 w 1148045"/>
              <a:gd name="connsiteY60" fmla="*/ 2240703 h 2797443"/>
              <a:gd name="connsiteX61" fmla="*/ 593699 w 1148045"/>
              <a:gd name="connsiteY61" fmla="*/ 2515595 h 2797443"/>
              <a:gd name="connsiteX62" fmla="*/ 684403 w 1148045"/>
              <a:gd name="connsiteY62" fmla="*/ 2698911 h 2797443"/>
              <a:gd name="connsiteX63" fmla="*/ 760377 w 1148045"/>
              <a:gd name="connsiteY63" fmla="*/ 2715520 h 2797443"/>
              <a:gd name="connsiteX64" fmla="*/ 657572 w 1148045"/>
              <a:gd name="connsiteY64" fmla="*/ 2793345 h 2797443"/>
              <a:gd name="connsiteX65" fmla="*/ 559389 w 1148045"/>
              <a:gd name="connsiteY65" fmla="*/ 2729389 h 2797443"/>
              <a:gd name="connsiteX66" fmla="*/ 470470 w 1148045"/>
              <a:gd name="connsiteY66" fmla="*/ 2652627 h 2797443"/>
              <a:gd name="connsiteX67" fmla="*/ 465011 w 1148045"/>
              <a:gd name="connsiteY67" fmla="*/ 2717410 h 2797443"/>
              <a:gd name="connsiteX68" fmla="*/ 472373 w 1148045"/>
              <a:gd name="connsiteY68" fmla="*/ 2793345 h 2797443"/>
              <a:gd name="connsiteX69" fmla="*/ 446373 w 1148045"/>
              <a:gd name="connsiteY69" fmla="*/ 2793345 h 2797443"/>
              <a:gd name="connsiteX70" fmla="*/ 446373 w 1148045"/>
              <a:gd name="connsiteY70" fmla="*/ 2736878 h 2797443"/>
              <a:gd name="connsiteX71" fmla="*/ 426073 w 1148045"/>
              <a:gd name="connsiteY71" fmla="*/ 2642420 h 2797443"/>
              <a:gd name="connsiteX72" fmla="*/ 420490 w 1148045"/>
              <a:gd name="connsiteY72" fmla="*/ 2546214 h 2797443"/>
              <a:gd name="connsiteX73" fmla="*/ 448275 w 1148045"/>
              <a:gd name="connsiteY73" fmla="*/ 2472170 h 2797443"/>
              <a:gd name="connsiteX74" fmla="*/ 355675 w 1148045"/>
              <a:gd name="connsiteY74" fmla="*/ 2232387 h 2797443"/>
              <a:gd name="connsiteX75" fmla="*/ 339881 w 1148045"/>
              <a:gd name="connsiteY75" fmla="*/ 2101875 h 2797443"/>
              <a:gd name="connsiteX76" fmla="*/ 291802 w 1148045"/>
              <a:gd name="connsiteY76" fmla="*/ 2224094 h 2797443"/>
              <a:gd name="connsiteX77" fmla="*/ 206564 w 1148045"/>
              <a:gd name="connsiteY77" fmla="*/ 2479541 h 2797443"/>
              <a:gd name="connsiteX78" fmla="*/ 214873 w 1148045"/>
              <a:gd name="connsiteY78" fmla="*/ 2657258 h 2797443"/>
              <a:gd name="connsiteX79" fmla="*/ 299163 w 1148045"/>
              <a:gd name="connsiteY79" fmla="*/ 2686932 h 2797443"/>
              <a:gd name="connsiteX80" fmla="*/ 247287 w 1148045"/>
              <a:gd name="connsiteY80" fmla="*/ 2757150 h 2797443"/>
              <a:gd name="connsiteX81" fmla="*/ 134264 w 1148045"/>
              <a:gd name="connsiteY81" fmla="*/ 2717410 h 2797443"/>
              <a:gd name="connsiteX82" fmla="*/ 62088 w 1148045"/>
              <a:gd name="connsiteY82" fmla="*/ 2608139 h 2797443"/>
              <a:gd name="connsiteX83" fmla="*/ 25876 w 1148045"/>
              <a:gd name="connsiteY83" fmla="*/ 2674812 h 2797443"/>
              <a:gd name="connsiteX84" fmla="*/ 25876 w 1148045"/>
              <a:gd name="connsiteY84" fmla="*/ 2739595 h 2797443"/>
              <a:gd name="connsiteX85" fmla="*/ 9257 w 1148045"/>
              <a:gd name="connsiteY85" fmla="*/ 2734964 h 2797443"/>
              <a:gd name="connsiteX86" fmla="*/ 9257 w 1148045"/>
              <a:gd name="connsiteY86" fmla="*/ 2672922 h 2797443"/>
              <a:gd name="connsiteX87" fmla="*/ 0 w 1148045"/>
              <a:gd name="connsiteY87" fmla="*/ 2534118 h 2797443"/>
              <a:gd name="connsiteX88" fmla="*/ 75974 w 1148045"/>
              <a:gd name="connsiteY88" fmla="*/ 2454497 h 2797443"/>
              <a:gd name="connsiteX89" fmla="*/ 152785 w 1148045"/>
              <a:gd name="connsiteY89" fmla="*/ 2185181 h 2797443"/>
              <a:gd name="connsiteX90" fmla="*/ 252863 w 1148045"/>
              <a:gd name="connsiteY90" fmla="*/ 1929734 h 2797443"/>
              <a:gd name="connsiteX91" fmla="*/ 282884 w 1148045"/>
              <a:gd name="connsiteY91" fmla="*/ 1848847 h 2797443"/>
              <a:gd name="connsiteX92" fmla="*/ 284965 w 1148045"/>
              <a:gd name="connsiteY92" fmla="*/ 1831411 h 2797443"/>
              <a:gd name="connsiteX93" fmla="*/ 283336 w 1148045"/>
              <a:gd name="connsiteY93" fmla="*/ 1831411 h 2797443"/>
              <a:gd name="connsiteX94" fmla="*/ 189751 w 1148045"/>
              <a:gd name="connsiteY94" fmla="*/ 1831411 h 2797443"/>
              <a:gd name="connsiteX95" fmla="*/ 143449 w 1148045"/>
              <a:gd name="connsiteY95" fmla="*/ 1785140 h 2797443"/>
              <a:gd name="connsiteX96" fmla="*/ 143449 w 1148045"/>
              <a:gd name="connsiteY96" fmla="*/ 1443558 h 2797443"/>
              <a:gd name="connsiteX97" fmla="*/ 178707 w 1148045"/>
              <a:gd name="connsiteY97" fmla="*/ 1399187 h 2797443"/>
              <a:gd name="connsiteX98" fmla="*/ 178707 w 1148045"/>
              <a:gd name="connsiteY98" fmla="*/ 1398235 h 2797443"/>
              <a:gd name="connsiteX99" fmla="*/ 179658 w 1148045"/>
              <a:gd name="connsiteY99" fmla="*/ 1398235 h 2797443"/>
              <a:gd name="connsiteX100" fmla="*/ 180488 w 1148045"/>
              <a:gd name="connsiteY100" fmla="*/ 1398235 h 2797443"/>
              <a:gd name="connsiteX101" fmla="*/ 181439 w 1148045"/>
              <a:gd name="connsiteY101" fmla="*/ 1398235 h 2797443"/>
              <a:gd name="connsiteX102" fmla="*/ 182390 w 1148045"/>
              <a:gd name="connsiteY102" fmla="*/ 1398235 h 2797443"/>
              <a:gd name="connsiteX103" fmla="*/ 183341 w 1148045"/>
              <a:gd name="connsiteY103" fmla="*/ 1398235 h 2797443"/>
              <a:gd name="connsiteX104" fmla="*/ 183341 w 1148045"/>
              <a:gd name="connsiteY104" fmla="*/ 1397287 h 2797443"/>
              <a:gd name="connsiteX105" fmla="*/ 184287 w 1148045"/>
              <a:gd name="connsiteY105" fmla="*/ 1397287 h 2797443"/>
              <a:gd name="connsiteX106" fmla="*/ 185117 w 1148045"/>
              <a:gd name="connsiteY106" fmla="*/ 1397287 h 2797443"/>
              <a:gd name="connsiteX107" fmla="*/ 186068 w 1148045"/>
              <a:gd name="connsiteY107" fmla="*/ 1397287 h 2797443"/>
              <a:gd name="connsiteX108" fmla="*/ 187019 w 1148045"/>
              <a:gd name="connsiteY108" fmla="*/ 1397287 h 2797443"/>
              <a:gd name="connsiteX109" fmla="*/ 187970 w 1148045"/>
              <a:gd name="connsiteY109" fmla="*/ 1397287 h 2797443"/>
              <a:gd name="connsiteX110" fmla="*/ 188921 w 1148045"/>
              <a:gd name="connsiteY110" fmla="*/ 1397287 h 2797443"/>
              <a:gd name="connsiteX111" fmla="*/ 189751 w 1148045"/>
              <a:gd name="connsiteY111" fmla="*/ 1397287 h 2797443"/>
              <a:gd name="connsiteX112" fmla="*/ 218244 w 1148045"/>
              <a:gd name="connsiteY112" fmla="*/ 1397287 h 2797443"/>
              <a:gd name="connsiteX113" fmla="*/ 221825 w 1148045"/>
              <a:gd name="connsiteY113" fmla="*/ 1397287 h 2797443"/>
              <a:gd name="connsiteX114" fmla="*/ 205688 w 1148045"/>
              <a:gd name="connsiteY114" fmla="*/ 1328713 h 2797443"/>
              <a:gd name="connsiteX115" fmla="*/ 229714 w 1148045"/>
              <a:gd name="connsiteY115" fmla="*/ 1082945 h 2797443"/>
              <a:gd name="connsiteX116" fmla="*/ 193502 w 1148045"/>
              <a:gd name="connsiteY116" fmla="*/ 601607 h 2797443"/>
              <a:gd name="connsiteX117" fmla="*/ 209297 w 1148045"/>
              <a:gd name="connsiteY117" fmla="*/ 527586 h 2797443"/>
              <a:gd name="connsiteX118" fmla="*/ 192671 w 1148045"/>
              <a:gd name="connsiteY118" fmla="*/ 389585 h 2797443"/>
              <a:gd name="connsiteX119" fmla="*/ 208342 w 1148045"/>
              <a:gd name="connsiteY119" fmla="*/ 247095 h 2797443"/>
              <a:gd name="connsiteX120" fmla="*/ 268652 w 1148045"/>
              <a:gd name="connsiteY120" fmla="*/ 136051 h 2797443"/>
              <a:gd name="connsiteX121" fmla="*/ 398704 w 1148045"/>
              <a:gd name="connsiteY121" fmla="*/ 120 h 279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148045" h="2797443">
                <a:moveTo>
                  <a:pt x="398704" y="120"/>
                </a:moveTo>
                <a:cubicBezTo>
                  <a:pt x="425575" y="-757"/>
                  <a:pt x="454979" y="3165"/>
                  <a:pt x="485311" y="11943"/>
                </a:cubicBezTo>
                <a:cubicBezTo>
                  <a:pt x="518672" y="20235"/>
                  <a:pt x="550132" y="38876"/>
                  <a:pt x="571380" y="68409"/>
                </a:cubicBezTo>
                <a:cubicBezTo>
                  <a:pt x="597379" y="104487"/>
                  <a:pt x="588122" y="168443"/>
                  <a:pt x="564024" y="204497"/>
                </a:cubicBezTo>
                <a:cubicBezTo>
                  <a:pt x="564972" y="211868"/>
                  <a:pt x="566868" y="223020"/>
                  <a:pt x="565920" y="242464"/>
                </a:cubicBezTo>
                <a:cubicBezTo>
                  <a:pt x="564024" y="279486"/>
                  <a:pt x="537194" y="333236"/>
                  <a:pt x="526034" y="361824"/>
                </a:cubicBezTo>
                <a:cubicBezTo>
                  <a:pt x="514992" y="390530"/>
                  <a:pt x="494575" y="393389"/>
                  <a:pt x="472373" y="390530"/>
                </a:cubicBezTo>
                <a:cubicBezTo>
                  <a:pt x="450171" y="388758"/>
                  <a:pt x="450171" y="433128"/>
                  <a:pt x="441744" y="469205"/>
                </a:cubicBezTo>
                <a:cubicBezTo>
                  <a:pt x="432480" y="504432"/>
                  <a:pt x="437115" y="506228"/>
                  <a:pt x="467744" y="547030"/>
                </a:cubicBezTo>
                <a:cubicBezTo>
                  <a:pt x="499203" y="586770"/>
                  <a:pt x="548353" y="637684"/>
                  <a:pt x="586220" y="699727"/>
                </a:cubicBezTo>
                <a:cubicBezTo>
                  <a:pt x="623262" y="762620"/>
                  <a:pt x="632637" y="839500"/>
                  <a:pt x="593699" y="895967"/>
                </a:cubicBezTo>
                <a:lnTo>
                  <a:pt x="579298" y="925244"/>
                </a:lnTo>
                <a:lnTo>
                  <a:pt x="589310" y="925583"/>
                </a:lnTo>
                <a:cubicBezTo>
                  <a:pt x="687827" y="928575"/>
                  <a:pt x="805397" y="930587"/>
                  <a:pt x="816972" y="928287"/>
                </a:cubicBezTo>
                <a:cubicBezTo>
                  <a:pt x="836437" y="923656"/>
                  <a:pt x="831811" y="941226"/>
                  <a:pt x="833586" y="945857"/>
                </a:cubicBezTo>
                <a:cubicBezTo>
                  <a:pt x="836437" y="950485"/>
                  <a:pt x="942913" y="942175"/>
                  <a:pt x="963324" y="940277"/>
                </a:cubicBezTo>
                <a:cubicBezTo>
                  <a:pt x="983626" y="938495"/>
                  <a:pt x="1029917" y="928287"/>
                  <a:pt x="1034550" y="911549"/>
                </a:cubicBezTo>
                <a:cubicBezTo>
                  <a:pt x="1040129" y="893981"/>
                  <a:pt x="1050335" y="902290"/>
                  <a:pt x="1051281" y="919859"/>
                </a:cubicBezTo>
                <a:cubicBezTo>
                  <a:pt x="1052234" y="936597"/>
                  <a:pt x="1026237" y="957014"/>
                  <a:pt x="1043803" y="957964"/>
                </a:cubicBezTo>
                <a:cubicBezTo>
                  <a:pt x="1061377" y="958796"/>
                  <a:pt x="1118827" y="999630"/>
                  <a:pt x="1131760" y="1008772"/>
                </a:cubicBezTo>
                <a:cubicBezTo>
                  <a:pt x="1144817" y="1018980"/>
                  <a:pt x="1145653" y="1030139"/>
                  <a:pt x="1133658" y="1031089"/>
                </a:cubicBezTo>
                <a:cubicBezTo>
                  <a:pt x="1122507" y="1032038"/>
                  <a:pt x="1152178" y="1050437"/>
                  <a:pt x="1147551" y="1057916"/>
                </a:cubicBezTo>
                <a:cubicBezTo>
                  <a:pt x="1143871" y="1065276"/>
                  <a:pt x="1151232" y="1072755"/>
                  <a:pt x="1136510" y="1085694"/>
                </a:cubicBezTo>
                <a:cubicBezTo>
                  <a:pt x="1122507" y="1099584"/>
                  <a:pt x="1103158" y="1086645"/>
                  <a:pt x="1091047" y="1082965"/>
                </a:cubicBezTo>
                <a:cubicBezTo>
                  <a:pt x="1079060" y="1079166"/>
                  <a:pt x="1100307" y="1097684"/>
                  <a:pt x="1078107" y="1097684"/>
                </a:cubicBezTo>
                <a:cubicBezTo>
                  <a:pt x="1056860" y="1096853"/>
                  <a:pt x="995730" y="1082965"/>
                  <a:pt x="977217" y="1082014"/>
                </a:cubicBezTo>
                <a:cubicBezTo>
                  <a:pt x="958698" y="1080115"/>
                  <a:pt x="912283" y="1056017"/>
                  <a:pt x="909555" y="1044028"/>
                </a:cubicBezTo>
                <a:cubicBezTo>
                  <a:pt x="906827" y="1032038"/>
                  <a:pt x="901248" y="1040349"/>
                  <a:pt x="882729" y="1042129"/>
                </a:cubicBezTo>
                <a:cubicBezTo>
                  <a:pt x="864209" y="1044028"/>
                  <a:pt x="848425" y="1072755"/>
                  <a:pt x="842962" y="1100533"/>
                </a:cubicBezTo>
                <a:cubicBezTo>
                  <a:pt x="838778" y="1121366"/>
                  <a:pt x="738182" y="1125506"/>
                  <a:pt x="633462" y="1128227"/>
                </a:cubicBezTo>
                <a:lnTo>
                  <a:pt x="554940" y="1130379"/>
                </a:lnTo>
                <a:lnTo>
                  <a:pt x="555708" y="1205046"/>
                </a:lnTo>
                <a:cubicBezTo>
                  <a:pt x="556867" y="1254312"/>
                  <a:pt x="559413" y="1306538"/>
                  <a:pt x="562580" y="1359363"/>
                </a:cubicBezTo>
                <a:lnTo>
                  <a:pt x="563883" y="1378777"/>
                </a:lnTo>
                <a:lnTo>
                  <a:pt x="570509" y="1378777"/>
                </a:lnTo>
                <a:cubicBezTo>
                  <a:pt x="575973" y="1378777"/>
                  <a:pt x="579772" y="1383407"/>
                  <a:pt x="579772" y="1388984"/>
                </a:cubicBezTo>
                <a:cubicBezTo>
                  <a:pt x="579772" y="1388984"/>
                  <a:pt x="579772" y="1388984"/>
                  <a:pt x="579772" y="1397287"/>
                </a:cubicBezTo>
                <a:cubicBezTo>
                  <a:pt x="579772" y="1397287"/>
                  <a:pt x="579772" y="1397287"/>
                  <a:pt x="625129" y="1397287"/>
                </a:cubicBezTo>
                <a:cubicBezTo>
                  <a:pt x="625129" y="1397287"/>
                  <a:pt x="625129" y="1397287"/>
                  <a:pt x="639020" y="1397287"/>
                </a:cubicBezTo>
                <a:cubicBezTo>
                  <a:pt x="639020" y="1397287"/>
                  <a:pt x="639020" y="1397287"/>
                  <a:pt x="756680" y="1397287"/>
                </a:cubicBezTo>
                <a:cubicBezTo>
                  <a:pt x="756680" y="1397287"/>
                  <a:pt x="756680" y="1397287"/>
                  <a:pt x="757626" y="1397287"/>
                </a:cubicBezTo>
                <a:cubicBezTo>
                  <a:pt x="757626" y="1397287"/>
                  <a:pt x="757626" y="1397287"/>
                  <a:pt x="758577" y="1397287"/>
                </a:cubicBezTo>
                <a:cubicBezTo>
                  <a:pt x="758577" y="1397287"/>
                  <a:pt x="758577" y="1397287"/>
                  <a:pt x="759407" y="1397287"/>
                </a:cubicBezTo>
                <a:cubicBezTo>
                  <a:pt x="759407" y="1397287"/>
                  <a:pt x="759407" y="1397287"/>
                  <a:pt x="760358" y="1397287"/>
                </a:cubicBezTo>
                <a:cubicBezTo>
                  <a:pt x="760358" y="1397287"/>
                  <a:pt x="760358" y="1397287"/>
                  <a:pt x="761309" y="1397287"/>
                </a:cubicBezTo>
                <a:cubicBezTo>
                  <a:pt x="761309" y="1397287"/>
                  <a:pt x="761309" y="1397287"/>
                  <a:pt x="762260" y="1397287"/>
                </a:cubicBezTo>
                <a:cubicBezTo>
                  <a:pt x="762260" y="1397287"/>
                  <a:pt x="762260" y="1397287"/>
                  <a:pt x="763090" y="1398235"/>
                </a:cubicBezTo>
                <a:cubicBezTo>
                  <a:pt x="763090" y="1398235"/>
                  <a:pt x="763090" y="1398235"/>
                  <a:pt x="764041" y="1398235"/>
                </a:cubicBezTo>
                <a:cubicBezTo>
                  <a:pt x="764041" y="1398235"/>
                  <a:pt x="764041" y="1398235"/>
                  <a:pt x="764986" y="1398235"/>
                </a:cubicBezTo>
                <a:cubicBezTo>
                  <a:pt x="764986" y="1398235"/>
                  <a:pt x="764986" y="1398235"/>
                  <a:pt x="765937" y="1398235"/>
                </a:cubicBezTo>
                <a:cubicBezTo>
                  <a:pt x="765937" y="1398235"/>
                  <a:pt x="765937" y="1398235"/>
                  <a:pt x="766888" y="1398235"/>
                </a:cubicBezTo>
                <a:cubicBezTo>
                  <a:pt x="766888" y="1398235"/>
                  <a:pt x="766888" y="1398235"/>
                  <a:pt x="767718" y="1398235"/>
                </a:cubicBezTo>
                <a:cubicBezTo>
                  <a:pt x="787189" y="1403812"/>
                  <a:pt x="802982" y="1422322"/>
                  <a:pt x="802982" y="1443558"/>
                </a:cubicBezTo>
                <a:cubicBezTo>
                  <a:pt x="802982" y="1443558"/>
                  <a:pt x="802982" y="1443558"/>
                  <a:pt x="802982" y="1785140"/>
                </a:cubicBezTo>
                <a:cubicBezTo>
                  <a:pt x="802982" y="1811006"/>
                  <a:pt x="781730" y="1831411"/>
                  <a:pt x="756680" y="1831411"/>
                </a:cubicBezTo>
                <a:cubicBezTo>
                  <a:pt x="756680" y="1831411"/>
                  <a:pt x="756680" y="1831411"/>
                  <a:pt x="566822" y="1831411"/>
                </a:cubicBezTo>
                <a:lnTo>
                  <a:pt x="543410" y="1831411"/>
                </a:lnTo>
                <a:lnTo>
                  <a:pt x="537194" y="1872299"/>
                </a:lnTo>
                <a:cubicBezTo>
                  <a:pt x="528884" y="1910266"/>
                  <a:pt x="504780" y="2001038"/>
                  <a:pt x="504780" y="2001038"/>
                </a:cubicBezTo>
                <a:cubicBezTo>
                  <a:pt x="504780" y="2001038"/>
                  <a:pt x="504780" y="2049094"/>
                  <a:pt x="506682" y="2075059"/>
                </a:cubicBezTo>
                <a:cubicBezTo>
                  <a:pt x="509409" y="2101875"/>
                  <a:pt x="521399" y="2162028"/>
                  <a:pt x="528884" y="2240703"/>
                </a:cubicBezTo>
                <a:cubicBezTo>
                  <a:pt x="537194" y="2318410"/>
                  <a:pt x="567699" y="2451756"/>
                  <a:pt x="593699" y="2515595"/>
                </a:cubicBezTo>
                <a:cubicBezTo>
                  <a:pt x="619582" y="2580378"/>
                  <a:pt x="662201" y="2686932"/>
                  <a:pt x="684403" y="2698911"/>
                </a:cubicBezTo>
                <a:cubicBezTo>
                  <a:pt x="706722" y="2710889"/>
                  <a:pt x="742810" y="2693335"/>
                  <a:pt x="760377" y="2715520"/>
                </a:cubicBezTo>
                <a:cubicBezTo>
                  <a:pt x="778898" y="2736878"/>
                  <a:pt x="730702" y="2775791"/>
                  <a:pt x="657572" y="2793345"/>
                </a:cubicBezTo>
                <a:cubicBezTo>
                  <a:pt x="585389" y="2811844"/>
                  <a:pt x="581591" y="2763694"/>
                  <a:pt x="559389" y="2729389"/>
                </a:cubicBezTo>
                <a:cubicBezTo>
                  <a:pt x="537194" y="2695225"/>
                  <a:pt x="482584" y="2647051"/>
                  <a:pt x="470470" y="2652627"/>
                </a:cubicBezTo>
                <a:cubicBezTo>
                  <a:pt x="458480" y="2659030"/>
                  <a:pt x="465011" y="2683128"/>
                  <a:pt x="465011" y="2717410"/>
                </a:cubicBezTo>
                <a:cubicBezTo>
                  <a:pt x="465011" y="2751692"/>
                  <a:pt x="472373" y="2793345"/>
                  <a:pt x="472373" y="2793345"/>
                </a:cubicBezTo>
                <a:cubicBezTo>
                  <a:pt x="472373" y="2793345"/>
                  <a:pt x="472373" y="2793345"/>
                  <a:pt x="446373" y="2793345"/>
                </a:cubicBezTo>
                <a:cubicBezTo>
                  <a:pt x="446373" y="2793345"/>
                  <a:pt x="446373" y="2755378"/>
                  <a:pt x="446373" y="2736878"/>
                </a:cubicBezTo>
                <a:cubicBezTo>
                  <a:pt x="446373" y="2719182"/>
                  <a:pt x="440913" y="2676726"/>
                  <a:pt x="426073" y="2642420"/>
                </a:cubicBezTo>
                <a:cubicBezTo>
                  <a:pt x="412180" y="2608139"/>
                  <a:pt x="401975" y="2564714"/>
                  <a:pt x="420490" y="2546214"/>
                </a:cubicBezTo>
                <a:cubicBezTo>
                  <a:pt x="438063" y="2527691"/>
                  <a:pt x="460265" y="2505388"/>
                  <a:pt x="448275" y="2472170"/>
                </a:cubicBezTo>
                <a:cubicBezTo>
                  <a:pt x="436284" y="2437888"/>
                  <a:pt x="374190" y="2274985"/>
                  <a:pt x="355675" y="2232387"/>
                </a:cubicBezTo>
                <a:cubicBezTo>
                  <a:pt x="338102" y="2189788"/>
                  <a:pt x="339881" y="2101875"/>
                  <a:pt x="339881" y="2101875"/>
                </a:cubicBezTo>
                <a:cubicBezTo>
                  <a:pt x="339881" y="2101875"/>
                  <a:pt x="311154" y="2167603"/>
                  <a:pt x="291802" y="2224094"/>
                </a:cubicBezTo>
                <a:cubicBezTo>
                  <a:pt x="271385" y="2280561"/>
                  <a:pt x="221404" y="2431367"/>
                  <a:pt x="206564" y="2479541"/>
                </a:cubicBezTo>
                <a:cubicBezTo>
                  <a:pt x="192671" y="2527691"/>
                  <a:pt x="206564" y="2620235"/>
                  <a:pt x="214873" y="2657258"/>
                </a:cubicBezTo>
                <a:cubicBezTo>
                  <a:pt x="223183" y="2693335"/>
                  <a:pt x="265802" y="2676726"/>
                  <a:pt x="299163" y="2686932"/>
                </a:cubicBezTo>
                <a:cubicBezTo>
                  <a:pt x="333473" y="2696997"/>
                  <a:pt x="311154" y="2739595"/>
                  <a:pt x="247287" y="2757150"/>
                </a:cubicBezTo>
                <a:cubicBezTo>
                  <a:pt x="182466" y="2775791"/>
                  <a:pt x="151006" y="2747085"/>
                  <a:pt x="134264" y="2717410"/>
                </a:cubicBezTo>
                <a:cubicBezTo>
                  <a:pt x="118593" y="2686932"/>
                  <a:pt x="84283" y="2622976"/>
                  <a:pt x="62088" y="2608139"/>
                </a:cubicBezTo>
                <a:cubicBezTo>
                  <a:pt x="39886" y="2594270"/>
                  <a:pt x="29674" y="2640530"/>
                  <a:pt x="25876" y="2674812"/>
                </a:cubicBezTo>
                <a:cubicBezTo>
                  <a:pt x="21248" y="2709117"/>
                  <a:pt x="25876" y="2739595"/>
                  <a:pt x="25876" y="2739595"/>
                </a:cubicBezTo>
                <a:cubicBezTo>
                  <a:pt x="25876" y="2739595"/>
                  <a:pt x="25876" y="2739595"/>
                  <a:pt x="9257" y="2734964"/>
                </a:cubicBezTo>
                <a:cubicBezTo>
                  <a:pt x="9257" y="2734964"/>
                  <a:pt x="9257" y="2698911"/>
                  <a:pt x="9257" y="2672922"/>
                </a:cubicBezTo>
                <a:cubicBezTo>
                  <a:pt x="9257" y="2647051"/>
                  <a:pt x="0" y="2585954"/>
                  <a:pt x="0" y="2534118"/>
                </a:cubicBezTo>
                <a:cubicBezTo>
                  <a:pt x="0" y="2481431"/>
                  <a:pt x="37984" y="2485117"/>
                  <a:pt x="75974" y="2454497"/>
                </a:cubicBezTo>
                <a:cubicBezTo>
                  <a:pt x="113964" y="2423051"/>
                  <a:pt x="141743" y="2312952"/>
                  <a:pt x="152785" y="2185181"/>
                </a:cubicBezTo>
                <a:cubicBezTo>
                  <a:pt x="162997" y="2057505"/>
                  <a:pt x="217606" y="1977908"/>
                  <a:pt x="252863" y="1929734"/>
                </a:cubicBezTo>
                <a:cubicBezTo>
                  <a:pt x="270018" y="1905175"/>
                  <a:pt x="278595" y="1873941"/>
                  <a:pt x="282884" y="1848847"/>
                </a:cubicBezTo>
                <a:lnTo>
                  <a:pt x="284965" y="1831411"/>
                </a:lnTo>
                <a:lnTo>
                  <a:pt x="283336" y="1831411"/>
                </a:lnTo>
                <a:cubicBezTo>
                  <a:pt x="256202" y="1831411"/>
                  <a:pt x="225191" y="1831411"/>
                  <a:pt x="189751" y="1831411"/>
                </a:cubicBezTo>
                <a:cubicBezTo>
                  <a:pt x="163865" y="1831411"/>
                  <a:pt x="143449" y="1811006"/>
                  <a:pt x="143449" y="1785140"/>
                </a:cubicBezTo>
                <a:cubicBezTo>
                  <a:pt x="143449" y="1785140"/>
                  <a:pt x="143449" y="1785140"/>
                  <a:pt x="143449" y="1443558"/>
                </a:cubicBezTo>
                <a:cubicBezTo>
                  <a:pt x="143449" y="1422322"/>
                  <a:pt x="158285" y="1403812"/>
                  <a:pt x="178707" y="1399187"/>
                </a:cubicBezTo>
                <a:cubicBezTo>
                  <a:pt x="178707" y="1399187"/>
                  <a:pt x="178707" y="1399187"/>
                  <a:pt x="178707" y="1398235"/>
                </a:cubicBezTo>
                <a:cubicBezTo>
                  <a:pt x="178707" y="1398235"/>
                  <a:pt x="178707" y="1398235"/>
                  <a:pt x="179658" y="1398235"/>
                </a:cubicBezTo>
                <a:cubicBezTo>
                  <a:pt x="179658" y="1398235"/>
                  <a:pt x="179658" y="1398235"/>
                  <a:pt x="180488" y="1398235"/>
                </a:cubicBezTo>
                <a:cubicBezTo>
                  <a:pt x="180488" y="1398235"/>
                  <a:pt x="180488" y="1398235"/>
                  <a:pt x="181439" y="1398235"/>
                </a:cubicBezTo>
                <a:cubicBezTo>
                  <a:pt x="181439" y="1398235"/>
                  <a:pt x="181439" y="1398235"/>
                  <a:pt x="182390" y="1398235"/>
                </a:cubicBezTo>
                <a:cubicBezTo>
                  <a:pt x="182390" y="1398235"/>
                  <a:pt x="182390" y="1398235"/>
                  <a:pt x="183341" y="1398235"/>
                </a:cubicBezTo>
                <a:cubicBezTo>
                  <a:pt x="183341" y="1398235"/>
                  <a:pt x="183341" y="1398235"/>
                  <a:pt x="183341" y="1397287"/>
                </a:cubicBezTo>
                <a:cubicBezTo>
                  <a:pt x="183341" y="1397287"/>
                  <a:pt x="183341" y="1397287"/>
                  <a:pt x="184287" y="1397287"/>
                </a:cubicBezTo>
                <a:cubicBezTo>
                  <a:pt x="184287" y="1397287"/>
                  <a:pt x="184287" y="1397287"/>
                  <a:pt x="185117" y="1397287"/>
                </a:cubicBezTo>
                <a:cubicBezTo>
                  <a:pt x="185117" y="1397287"/>
                  <a:pt x="185117" y="1397287"/>
                  <a:pt x="186068" y="1397287"/>
                </a:cubicBezTo>
                <a:cubicBezTo>
                  <a:pt x="186068" y="1397287"/>
                  <a:pt x="186068" y="1397287"/>
                  <a:pt x="187019" y="1397287"/>
                </a:cubicBezTo>
                <a:cubicBezTo>
                  <a:pt x="187019" y="1397287"/>
                  <a:pt x="187019" y="1397287"/>
                  <a:pt x="187970" y="1397287"/>
                </a:cubicBezTo>
                <a:cubicBezTo>
                  <a:pt x="187970" y="1397287"/>
                  <a:pt x="187970" y="1397287"/>
                  <a:pt x="188921" y="1397287"/>
                </a:cubicBezTo>
                <a:cubicBezTo>
                  <a:pt x="188921" y="1397287"/>
                  <a:pt x="188921" y="1397287"/>
                  <a:pt x="189751" y="1397287"/>
                </a:cubicBezTo>
                <a:cubicBezTo>
                  <a:pt x="189751" y="1397287"/>
                  <a:pt x="189751" y="1397287"/>
                  <a:pt x="218244" y="1397287"/>
                </a:cubicBezTo>
                <a:lnTo>
                  <a:pt x="221825" y="1397287"/>
                </a:lnTo>
                <a:lnTo>
                  <a:pt x="205688" y="1328713"/>
                </a:lnTo>
                <a:cubicBezTo>
                  <a:pt x="193363" y="1249129"/>
                  <a:pt x="197750" y="1157173"/>
                  <a:pt x="229714" y="1082945"/>
                </a:cubicBezTo>
                <a:cubicBezTo>
                  <a:pt x="278746" y="967153"/>
                  <a:pt x="193502" y="671966"/>
                  <a:pt x="193502" y="601607"/>
                </a:cubicBezTo>
                <a:cubicBezTo>
                  <a:pt x="193502" y="570160"/>
                  <a:pt x="201935" y="544195"/>
                  <a:pt x="209297" y="527586"/>
                </a:cubicBezTo>
                <a:cubicBezTo>
                  <a:pt x="175935" y="471095"/>
                  <a:pt x="224137" y="457227"/>
                  <a:pt x="192671" y="389585"/>
                </a:cubicBezTo>
                <a:cubicBezTo>
                  <a:pt x="161212" y="322084"/>
                  <a:pt x="223183" y="341529"/>
                  <a:pt x="208342" y="247095"/>
                </a:cubicBezTo>
                <a:cubicBezTo>
                  <a:pt x="193502" y="162867"/>
                  <a:pt x="274111" y="207355"/>
                  <a:pt x="268652" y="136051"/>
                </a:cubicBezTo>
                <a:cubicBezTo>
                  <a:pt x="260282" y="48569"/>
                  <a:pt x="318091" y="2751"/>
                  <a:pt x="398704" y="12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txBody>
          <a:bodyPr wrap="square" lIns="91388" tIns="45694" rIns="91388" bIns="45694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ECC914B-D864-4843-BDBE-939253DB93A0}"/>
              </a:ext>
            </a:extLst>
          </p:cNvPr>
          <p:cNvSpPr/>
          <p:nvPr/>
        </p:nvSpPr>
        <p:spPr>
          <a:xfrm>
            <a:off x="5891873" y="4295973"/>
            <a:ext cx="454625" cy="1296866"/>
          </a:xfrm>
          <a:custGeom>
            <a:avLst/>
            <a:gdLst>
              <a:gd name="connsiteX0" fmla="*/ 588668 w 1154242"/>
              <a:gd name="connsiteY0" fmla="*/ 2890 h 2829427"/>
              <a:gd name="connsiteX1" fmla="*/ 655781 w 1154242"/>
              <a:gd name="connsiteY1" fmla="*/ 4839 h 2829427"/>
              <a:gd name="connsiteX2" fmla="*/ 755869 w 1154242"/>
              <a:gd name="connsiteY2" fmla="*/ 93690 h 2829427"/>
              <a:gd name="connsiteX3" fmla="*/ 768812 w 1154242"/>
              <a:gd name="connsiteY3" fmla="*/ 224207 h 2829427"/>
              <a:gd name="connsiteX4" fmla="*/ 738295 w 1154242"/>
              <a:gd name="connsiteY4" fmla="*/ 322320 h 2829427"/>
              <a:gd name="connsiteX5" fmla="*/ 775337 w 1154242"/>
              <a:gd name="connsiteY5" fmla="*/ 365857 h 2829427"/>
              <a:gd name="connsiteX6" fmla="*/ 929090 w 1154242"/>
              <a:gd name="connsiteY6" fmla="*/ 476903 h 2829427"/>
              <a:gd name="connsiteX7" fmla="*/ 1030014 w 1154242"/>
              <a:gd name="connsiteY7" fmla="*/ 676824 h 2829427"/>
              <a:gd name="connsiteX8" fmla="*/ 1056013 w 1154242"/>
              <a:gd name="connsiteY8" fmla="*/ 883259 h 2829427"/>
              <a:gd name="connsiteX9" fmla="*/ 1043071 w 1154242"/>
              <a:gd name="connsiteY9" fmla="*/ 1013776 h 2829427"/>
              <a:gd name="connsiteX10" fmla="*/ 1074537 w 1154242"/>
              <a:gd name="connsiteY10" fmla="*/ 1469023 h 2829427"/>
              <a:gd name="connsiteX11" fmla="*/ 1006029 w 1154242"/>
              <a:gd name="connsiteY11" fmla="*/ 1509718 h 2829427"/>
              <a:gd name="connsiteX12" fmla="*/ 960556 w 1154242"/>
              <a:gd name="connsiteY12" fmla="*/ 1533784 h 2829427"/>
              <a:gd name="connsiteX13" fmla="*/ 952452 w 1154242"/>
              <a:gd name="connsiteY13" fmla="*/ 1597417 h 2829427"/>
              <a:gd name="connsiteX14" fmla="*/ 952383 w 1154242"/>
              <a:gd name="connsiteY14" fmla="*/ 1602493 h 2829427"/>
              <a:gd name="connsiteX15" fmla="*/ 977363 w 1154242"/>
              <a:gd name="connsiteY15" fmla="*/ 1602493 h 2829427"/>
              <a:gd name="connsiteX16" fmla="*/ 991254 w 1154242"/>
              <a:gd name="connsiteY16" fmla="*/ 1602493 h 2829427"/>
              <a:gd name="connsiteX17" fmla="*/ 1108892 w 1154242"/>
              <a:gd name="connsiteY17" fmla="*/ 1602493 h 2829427"/>
              <a:gd name="connsiteX18" fmla="*/ 1109726 w 1154242"/>
              <a:gd name="connsiteY18" fmla="*/ 1602493 h 2829427"/>
              <a:gd name="connsiteX19" fmla="*/ 1110676 w 1154242"/>
              <a:gd name="connsiteY19" fmla="*/ 1602493 h 2829427"/>
              <a:gd name="connsiteX20" fmla="*/ 1111625 w 1154242"/>
              <a:gd name="connsiteY20" fmla="*/ 1602493 h 2829427"/>
              <a:gd name="connsiteX21" fmla="*/ 1112575 w 1154242"/>
              <a:gd name="connsiteY21" fmla="*/ 1602493 h 2829427"/>
              <a:gd name="connsiteX22" fmla="*/ 1112575 w 1154242"/>
              <a:gd name="connsiteY22" fmla="*/ 1603442 h 2829427"/>
              <a:gd name="connsiteX23" fmla="*/ 1113403 w 1154242"/>
              <a:gd name="connsiteY23" fmla="*/ 1603442 h 2829427"/>
              <a:gd name="connsiteX24" fmla="*/ 1114353 w 1154242"/>
              <a:gd name="connsiteY24" fmla="*/ 1603442 h 2829427"/>
              <a:gd name="connsiteX25" fmla="*/ 1115302 w 1154242"/>
              <a:gd name="connsiteY25" fmla="*/ 1603442 h 2829427"/>
              <a:gd name="connsiteX26" fmla="*/ 1116252 w 1154242"/>
              <a:gd name="connsiteY26" fmla="*/ 1603442 h 2829427"/>
              <a:gd name="connsiteX27" fmla="*/ 1117201 w 1154242"/>
              <a:gd name="connsiteY27" fmla="*/ 1603442 h 2829427"/>
              <a:gd name="connsiteX28" fmla="*/ 1118036 w 1154242"/>
              <a:gd name="connsiteY28" fmla="*/ 1603442 h 2829427"/>
              <a:gd name="connsiteX29" fmla="*/ 1118985 w 1154242"/>
              <a:gd name="connsiteY29" fmla="*/ 1604387 h 2829427"/>
              <a:gd name="connsiteX30" fmla="*/ 1154242 w 1154242"/>
              <a:gd name="connsiteY30" fmla="*/ 1648763 h 2829427"/>
              <a:gd name="connsiteX31" fmla="*/ 1154242 w 1154242"/>
              <a:gd name="connsiteY31" fmla="*/ 1991276 h 2829427"/>
              <a:gd name="connsiteX32" fmla="*/ 1108892 w 1154242"/>
              <a:gd name="connsiteY32" fmla="*/ 2037546 h 2829427"/>
              <a:gd name="connsiteX33" fmla="*/ 989298 w 1154242"/>
              <a:gd name="connsiteY33" fmla="*/ 2037546 h 2829427"/>
              <a:gd name="connsiteX34" fmla="*/ 978433 w 1154242"/>
              <a:gd name="connsiteY34" fmla="*/ 2037546 h 2829427"/>
              <a:gd name="connsiteX35" fmla="*/ 992666 w 1154242"/>
              <a:gd name="connsiteY35" fmla="*/ 2126231 h 2829427"/>
              <a:gd name="connsiteX36" fmla="*/ 999498 w 1154242"/>
              <a:gd name="connsiteY36" fmla="*/ 2219674 h 2829427"/>
              <a:gd name="connsiteX37" fmla="*/ 975399 w 1154242"/>
              <a:gd name="connsiteY37" fmla="*/ 2717629 h 2829427"/>
              <a:gd name="connsiteX38" fmla="*/ 977299 w 1154242"/>
              <a:gd name="connsiteY38" fmla="*/ 2796294 h 2829427"/>
              <a:gd name="connsiteX39" fmla="*/ 907722 w 1154242"/>
              <a:gd name="connsiteY39" fmla="*/ 2802808 h 2829427"/>
              <a:gd name="connsiteX40" fmla="*/ 910572 w 1154242"/>
              <a:gd name="connsiteY40" fmla="*/ 2783361 h 2829427"/>
              <a:gd name="connsiteX41" fmla="*/ 766081 w 1154242"/>
              <a:gd name="connsiteY41" fmla="*/ 2828675 h 2829427"/>
              <a:gd name="connsiteX42" fmla="*/ 603066 w 1154242"/>
              <a:gd name="connsiteY42" fmla="*/ 2800913 h 2829427"/>
              <a:gd name="connsiteX43" fmla="*/ 627165 w 1154242"/>
              <a:gd name="connsiteY43" fmla="*/ 2757376 h 2829427"/>
              <a:gd name="connsiteX44" fmla="*/ 683680 w 1154242"/>
              <a:gd name="connsiteY44" fmla="*/ 2733405 h 2829427"/>
              <a:gd name="connsiteX45" fmla="*/ 675249 w 1154242"/>
              <a:gd name="connsiteY45" fmla="*/ 2713957 h 2829427"/>
              <a:gd name="connsiteX46" fmla="*/ 528977 w 1154242"/>
              <a:gd name="connsiteY46" fmla="*/ 2726891 h 2829427"/>
              <a:gd name="connsiteX47" fmla="*/ 403003 w 1154242"/>
              <a:gd name="connsiteY47" fmla="*/ 2696263 h 2829427"/>
              <a:gd name="connsiteX48" fmla="*/ 448363 w 1154242"/>
              <a:gd name="connsiteY48" fmla="*/ 2650120 h 2829427"/>
              <a:gd name="connsiteX49" fmla="*/ 540019 w 1154242"/>
              <a:gd name="connsiteY49" fmla="*/ 2641687 h 2829427"/>
              <a:gd name="connsiteX50" fmla="*/ 585373 w 1154242"/>
              <a:gd name="connsiteY50" fmla="*/ 2617621 h 2829427"/>
              <a:gd name="connsiteX51" fmla="*/ 620634 w 1154242"/>
              <a:gd name="connsiteY51" fmla="*/ 2425991 h 2829427"/>
              <a:gd name="connsiteX52" fmla="*/ 646638 w 1154242"/>
              <a:gd name="connsiteY52" fmla="*/ 2284459 h 2829427"/>
              <a:gd name="connsiteX53" fmla="*/ 594754 w 1154242"/>
              <a:gd name="connsiteY53" fmla="*/ 2039224 h 2829427"/>
              <a:gd name="connsiteX54" fmla="*/ 594736 w 1154242"/>
              <a:gd name="connsiteY54" fmla="*/ 2037546 h 2829427"/>
              <a:gd name="connsiteX55" fmla="*/ 541101 w 1154242"/>
              <a:gd name="connsiteY55" fmla="*/ 2037546 h 2829427"/>
              <a:gd name="connsiteX56" fmla="*/ 495756 w 1154242"/>
              <a:gd name="connsiteY56" fmla="*/ 1991276 h 2829427"/>
              <a:gd name="connsiteX57" fmla="*/ 495756 w 1154242"/>
              <a:gd name="connsiteY57" fmla="*/ 1648763 h 2829427"/>
              <a:gd name="connsiteX58" fmla="*/ 505593 w 1154242"/>
              <a:gd name="connsiteY58" fmla="*/ 1620346 h 2829427"/>
              <a:gd name="connsiteX59" fmla="*/ 527058 w 1154242"/>
              <a:gd name="connsiteY59" fmla="*/ 1606278 h 2829427"/>
              <a:gd name="connsiteX60" fmla="*/ 514708 w 1154242"/>
              <a:gd name="connsiteY60" fmla="*/ 1517761 h 2829427"/>
              <a:gd name="connsiteX61" fmla="*/ 509503 w 1154242"/>
              <a:gd name="connsiteY61" fmla="*/ 1406133 h 2829427"/>
              <a:gd name="connsiteX62" fmla="*/ 502978 w 1154242"/>
              <a:gd name="connsiteY62" fmla="*/ 1211802 h 2829427"/>
              <a:gd name="connsiteX63" fmla="*/ 502116 w 1154242"/>
              <a:gd name="connsiteY63" fmla="*/ 1189354 h 2829427"/>
              <a:gd name="connsiteX64" fmla="*/ 490044 w 1154242"/>
              <a:gd name="connsiteY64" fmla="*/ 1189413 h 2829427"/>
              <a:gd name="connsiteX65" fmla="*/ 288019 w 1154242"/>
              <a:gd name="connsiteY65" fmla="*/ 1191749 h 2829427"/>
              <a:gd name="connsiteX66" fmla="*/ 263082 w 1154242"/>
              <a:gd name="connsiteY66" fmla="*/ 1156624 h 2829427"/>
              <a:gd name="connsiteX67" fmla="*/ 251920 w 1154242"/>
              <a:gd name="connsiteY67" fmla="*/ 1114023 h 2829427"/>
              <a:gd name="connsiteX68" fmla="*/ 146366 w 1154242"/>
              <a:gd name="connsiteY68" fmla="*/ 1147368 h 2829427"/>
              <a:gd name="connsiteX69" fmla="*/ 66696 w 1154242"/>
              <a:gd name="connsiteY69" fmla="*/ 1150098 h 2829427"/>
              <a:gd name="connsiteX70" fmla="*/ 2694 w 1154242"/>
              <a:gd name="connsiteY70" fmla="*/ 1106665 h 2829427"/>
              <a:gd name="connsiteX71" fmla="*/ 144468 w 1154242"/>
              <a:gd name="connsiteY71" fmla="*/ 964031 h 2829427"/>
              <a:gd name="connsiteX72" fmla="*/ 97212 w 1154242"/>
              <a:gd name="connsiteY72" fmla="*/ 850231 h 2829427"/>
              <a:gd name="connsiteX73" fmla="*/ 208344 w 1154242"/>
              <a:gd name="connsiteY73" fmla="*/ 940890 h 2829427"/>
              <a:gd name="connsiteX74" fmla="*/ 282556 w 1154242"/>
              <a:gd name="connsiteY74" fmla="*/ 994645 h 2829427"/>
              <a:gd name="connsiteX75" fmla="*/ 493444 w 1154242"/>
              <a:gd name="connsiteY75" fmla="*/ 966511 h 2829427"/>
              <a:gd name="connsiteX76" fmla="*/ 503246 w 1154242"/>
              <a:gd name="connsiteY76" fmla="*/ 966350 h 2829427"/>
              <a:gd name="connsiteX77" fmla="*/ 509372 w 1154242"/>
              <a:gd name="connsiteY77" fmla="*/ 871448 h 2829427"/>
              <a:gd name="connsiteX78" fmla="*/ 537289 w 1154242"/>
              <a:gd name="connsiteY78" fmla="*/ 662943 h 2829427"/>
              <a:gd name="connsiteX79" fmla="*/ 557707 w 1154242"/>
              <a:gd name="connsiteY79" fmla="*/ 543465 h 2829427"/>
              <a:gd name="connsiteX80" fmla="*/ 566849 w 1154242"/>
              <a:gd name="connsiteY80" fmla="*/ 465770 h 2829427"/>
              <a:gd name="connsiteX81" fmla="*/ 555812 w 1154242"/>
              <a:gd name="connsiteY81" fmla="*/ 425075 h 2829427"/>
              <a:gd name="connsiteX82" fmla="*/ 494666 w 1154242"/>
              <a:gd name="connsiteY82" fmla="*/ 379738 h 2829427"/>
              <a:gd name="connsiteX83" fmla="*/ 438151 w 1154242"/>
              <a:gd name="connsiteY83" fmla="*/ 353753 h 2829427"/>
              <a:gd name="connsiteX84" fmla="*/ 442782 w 1154242"/>
              <a:gd name="connsiteY84" fmla="*/ 315782 h 2829427"/>
              <a:gd name="connsiteX85" fmla="*/ 449313 w 1154242"/>
              <a:gd name="connsiteY85" fmla="*/ 301901 h 2829427"/>
              <a:gd name="connsiteX86" fmla="*/ 435420 w 1154242"/>
              <a:gd name="connsiteY86" fmla="*/ 283401 h 2829427"/>
              <a:gd name="connsiteX87" fmla="*/ 413215 w 1154242"/>
              <a:gd name="connsiteY87" fmla="*/ 269521 h 2829427"/>
              <a:gd name="connsiteX88" fmla="*/ 428889 w 1154242"/>
              <a:gd name="connsiteY88" fmla="*/ 219564 h 2829427"/>
              <a:gd name="connsiteX89" fmla="*/ 442782 w 1154242"/>
              <a:gd name="connsiteY89" fmla="*/ 176027 h 2829427"/>
              <a:gd name="connsiteX90" fmla="*/ 460349 w 1154242"/>
              <a:gd name="connsiteY90" fmla="*/ 115885 h 2829427"/>
              <a:gd name="connsiteX91" fmla="*/ 459399 w 1154242"/>
              <a:gd name="connsiteY91" fmla="*/ 58562 h 2829427"/>
              <a:gd name="connsiteX92" fmla="*/ 485404 w 1154242"/>
              <a:gd name="connsiteY92" fmla="*/ 34495 h 2829427"/>
              <a:gd name="connsiteX93" fmla="*/ 527077 w 1154242"/>
              <a:gd name="connsiteY93" fmla="*/ 11353 h 2829427"/>
              <a:gd name="connsiteX94" fmla="*/ 588668 w 1154242"/>
              <a:gd name="connsiteY94" fmla="*/ 2890 h 282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154242" h="2829427">
                <a:moveTo>
                  <a:pt x="588668" y="2890"/>
                </a:moveTo>
                <a:cubicBezTo>
                  <a:pt x="611346" y="-473"/>
                  <a:pt x="634944" y="-2102"/>
                  <a:pt x="655781" y="4839"/>
                </a:cubicBezTo>
                <a:cubicBezTo>
                  <a:pt x="696623" y="17748"/>
                  <a:pt x="731764" y="45534"/>
                  <a:pt x="755869" y="93690"/>
                </a:cubicBezTo>
                <a:cubicBezTo>
                  <a:pt x="779968" y="141870"/>
                  <a:pt x="783649" y="185289"/>
                  <a:pt x="768812" y="224207"/>
                </a:cubicBezTo>
                <a:cubicBezTo>
                  <a:pt x="753138" y="263125"/>
                  <a:pt x="738295" y="322320"/>
                  <a:pt x="738295" y="322320"/>
                </a:cubicBezTo>
                <a:cubicBezTo>
                  <a:pt x="738295" y="322320"/>
                  <a:pt x="742926" y="341767"/>
                  <a:pt x="775337" y="365857"/>
                </a:cubicBezTo>
                <a:cubicBezTo>
                  <a:pt x="807753" y="389829"/>
                  <a:pt x="871630" y="418538"/>
                  <a:pt x="929090" y="476903"/>
                </a:cubicBezTo>
                <a:cubicBezTo>
                  <a:pt x="985605" y="536121"/>
                  <a:pt x="1006029" y="635182"/>
                  <a:pt x="1030014" y="676824"/>
                </a:cubicBezTo>
                <a:cubicBezTo>
                  <a:pt x="1054113" y="718466"/>
                  <a:pt x="1036540" y="831431"/>
                  <a:pt x="1056013" y="883259"/>
                </a:cubicBezTo>
                <a:cubicBezTo>
                  <a:pt x="1075368" y="935940"/>
                  <a:pt x="1043071" y="994329"/>
                  <a:pt x="1043071" y="1013776"/>
                </a:cubicBezTo>
                <a:cubicBezTo>
                  <a:pt x="1043071" y="1034077"/>
                  <a:pt x="1068006" y="1443038"/>
                  <a:pt x="1074537" y="1469023"/>
                </a:cubicBezTo>
                <a:cubicBezTo>
                  <a:pt x="1080949" y="1494890"/>
                  <a:pt x="1064325" y="1495837"/>
                  <a:pt x="1006029" y="1509718"/>
                </a:cubicBezTo>
                <a:cubicBezTo>
                  <a:pt x="946664" y="1522651"/>
                  <a:pt x="968868" y="1517179"/>
                  <a:pt x="960556" y="1533784"/>
                </a:cubicBezTo>
                <a:cubicBezTo>
                  <a:pt x="955925" y="1542572"/>
                  <a:pt x="953610" y="1568261"/>
                  <a:pt x="952452" y="1597417"/>
                </a:cubicBezTo>
                <a:lnTo>
                  <a:pt x="952383" y="1602493"/>
                </a:lnTo>
                <a:lnTo>
                  <a:pt x="977363" y="1602493"/>
                </a:lnTo>
                <a:cubicBezTo>
                  <a:pt x="977363" y="1602493"/>
                  <a:pt x="977363" y="1602493"/>
                  <a:pt x="991254" y="1602493"/>
                </a:cubicBezTo>
                <a:cubicBezTo>
                  <a:pt x="991254" y="1602493"/>
                  <a:pt x="991254" y="1602493"/>
                  <a:pt x="1108892" y="1602493"/>
                </a:cubicBezTo>
                <a:cubicBezTo>
                  <a:pt x="1108892" y="1602493"/>
                  <a:pt x="1108892" y="1602493"/>
                  <a:pt x="1109726" y="1602493"/>
                </a:cubicBezTo>
                <a:cubicBezTo>
                  <a:pt x="1109726" y="1602493"/>
                  <a:pt x="1109726" y="1602493"/>
                  <a:pt x="1110676" y="1602493"/>
                </a:cubicBezTo>
                <a:cubicBezTo>
                  <a:pt x="1110676" y="1602493"/>
                  <a:pt x="1110676" y="1602493"/>
                  <a:pt x="1111625" y="1602493"/>
                </a:cubicBezTo>
                <a:cubicBezTo>
                  <a:pt x="1111625" y="1602493"/>
                  <a:pt x="1111625" y="1602493"/>
                  <a:pt x="1112575" y="1602493"/>
                </a:cubicBezTo>
                <a:cubicBezTo>
                  <a:pt x="1112575" y="1602493"/>
                  <a:pt x="1112575" y="1602493"/>
                  <a:pt x="1112575" y="1603442"/>
                </a:cubicBezTo>
                <a:cubicBezTo>
                  <a:pt x="1112575" y="1603442"/>
                  <a:pt x="1112575" y="1603442"/>
                  <a:pt x="1113403" y="1603442"/>
                </a:cubicBezTo>
                <a:cubicBezTo>
                  <a:pt x="1113403" y="1603442"/>
                  <a:pt x="1113403" y="1603442"/>
                  <a:pt x="1114353" y="1603442"/>
                </a:cubicBezTo>
                <a:cubicBezTo>
                  <a:pt x="1114353" y="1603442"/>
                  <a:pt x="1114353" y="1603442"/>
                  <a:pt x="1115302" y="1603442"/>
                </a:cubicBezTo>
                <a:cubicBezTo>
                  <a:pt x="1115302" y="1603442"/>
                  <a:pt x="1115302" y="1603442"/>
                  <a:pt x="1116252" y="1603442"/>
                </a:cubicBezTo>
                <a:cubicBezTo>
                  <a:pt x="1116252" y="1603442"/>
                  <a:pt x="1116252" y="1603442"/>
                  <a:pt x="1117201" y="1603442"/>
                </a:cubicBezTo>
                <a:cubicBezTo>
                  <a:pt x="1117201" y="1603442"/>
                  <a:pt x="1117201" y="1603442"/>
                  <a:pt x="1118036" y="1603442"/>
                </a:cubicBezTo>
                <a:cubicBezTo>
                  <a:pt x="1118036" y="1603442"/>
                  <a:pt x="1118036" y="1603442"/>
                  <a:pt x="1118985" y="1604387"/>
                </a:cubicBezTo>
                <a:cubicBezTo>
                  <a:pt x="1139402" y="1609017"/>
                  <a:pt x="1154242" y="1627522"/>
                  <a:pt x="1154242" y="1648763"/>
                </a:cubicBezTo>
                <a:cubicBezTo>
                  <a:pt x="1154242" y="1648763"/>
                  <a:pt x="1154242" y="1648763"/>
                  <a:pt x="1154242" y="1991276"/>
                </a:cubicBezTo>
                <a:cubicBezTo>
                  <a:pt x="1154242" y="2016310"/>
                  <a:pt x="1133826" y="2037546"/>
                  <a:pt x="1108892" y="2037546"/>
                </a:cubicBezTo>
                <a:cubicBezTo>
                  <a:pt x="1108892" y="2037546"/>
                  <a:pt x="1108892" y="2037546"/>
                  <a:pt x="989298" y="2037546"/>
                </a:cubicBezTo>
                <a:lnTo>
                  <a:pt x="978433" y="2037546"/>
                </a:lnTo>
                <a:lnTo>
                  <a:pt x="992666" y="2126231"/>
                </a:lnTo>
                <a:cubicBezTo>
                  <a:pt x="997198" y="2161106"/>
                  <a:pt x="999973" y="2193511"/>
                  <a:pt x="999498" y="2219674"/>
                </a:cubicBezTo>
                <a:cubicBezTo>
                  <a:pt x="997598" y="2324206"/>
                  <a:pt x="973499" y="2678711"/>
                  <a:pt x="975399" y="2717629"/>
                </a:cubicBezTo>
                <a:cubicBezTo>
                  <a:pt x="977299" y="2757376"/>
                  <a:pt x="977299" y="2796294"/>
                  <a:pt x="977299" y="2796294"/>
                </a:cubicBezTo>
                <a:cubicBezTo>
                  <a:pt x="907722" y="2802808"/>
                  <a:pt x="907722" y="2802808"/>
                  <a:pt x="907722" y="2802808"/>
                </a:cubicBezTo>
                <a:cubicBezTo>
                  <a:pt x="910572" y="2783361"/>
                  <a:pt x="910572" y="2783361"/>
                  <a:pt x="910572" y="2783361"/>
                </a:cubicBezTo>
                <a:cubicBezTo>
                  <a:pt x="910572" y="2783361"/>
                  <a:pt x="862368" y="2824056"/>
                  <a:pt x="766081" y="2828675"/>
                </a:cubicBezTo>
                <a:cubicBezTo>
                  <a:pt x="670618" y="2833294"/>
                  <a:pt x="614108" y="2815742"/>
                  <a:pt x="603066" y="2800913"/>
                </a:cubicBezTo>
                <a:cubicBezTo>
                  <a:pt x="591904" y="2785138"/>
                  <a:pt x="596535" y="2757376"/>
                  <a:pt x="627165" y="2757376"/>
                </a:cubicBezTo>
                <a:cubicBezTo>
                  <a:pt x="657681" y="2757376"/>
                  <a:pt x="672518" y="2741719"/>
                  <a:pt x="683680" y="2733405"/>
                </a:cubicBezTo>
                <a:cubicBezTo>
                  <a:pt x="694723" y="2724143"/>
                  <a:pt x="675249" y="2713957"/>
                  <a:pt x="675249" y="2713957"/>
                </a:cubicBezTo>
                <a:cubicBezTo>
                  <a:pt x="675249" y="2713957"/>
                  <a:pt x="601166" y="2733405"/>
                  <a:pt x="528977" y="2726891"/>
                </a:cubicBezTo>
                <a:cubicBezTo>
                  <a:pt x="457619" y="2720353"/>
                  <a:pt x="407634" y="2709315"/>
                  <a:pt x="403003" y="2696263"/>
                </a:cubicBezTo>
                <a:cubicBezTo>
                  <a:pt x="398378" y="2683330"/>
                  <a:pt x="409415" y="2650120"/>
                  <a:pt x="448363" y="2650120"/>
                </a:cubicBezTo>
                <a:cubicBezTo>
                  <a:pt x="488135" y="2650120"/>
                  <a:pt x="516034" y="2654621"/>
                  <a:pt x="540019" y="2641687"/>
                </a:cubicBezTo>
                <a:cubicBezTo>
                  <a:pt x="564118" y="2628754"/>
                  <a:pt x="585373" y="2617621"/>
                  <a:pt x="585373" y="2617621"/>
                </a:cubicBezTo>
                <a:cubicBezTo>
                  <a:pt x="585373" y="2617621"/>
                  <a:pt x="596535" y="2498261"/>
                  <a:pt x="620634" y="2425991"/>
                </a:cubicBezTo>
                <a:cubicBezTo>
                  <a:pt x="644738" y="2354810"/>
                  <a:pt x="664206" y="2306654"/>
                  <a:pt x="646638" y="2284459"/>
                </a:cubicBezTo>
                <a:cubicBezTo>
                  <a:pt x="628945" y="2263093"/>
                  <a:pt x="591904" y="2113247"/>
                  <a:pt x="594754" y="2039224"/>
                </a:cubicBezTo>
                <a:lnTo>
                  <a:pt x="594736" y="2037546"/>
                </a:lnTo>
                <a:lnTo>
                  <a:pt x="541101" y="2037546"/>
                </a:lnTo>
                <a:cubicBezTo>
                  <a:pt x="516173" y="2037546"/>
                  <a:pt x="495756" y="2016310"/>
                  <a:pt x="495756" y="1991276"/>
                </a:cubicBezTo>
                <a:cubicBezTo>
                  <a:pt x="495756" y="1991276"/>
                  <a:pt x="495756" y="1991276"/>
                  <a:pt x="495756" y="1648763"/>
                </a:cubicBezTo>
                <a:cubicBezTo>
                  <a:pt x="495756" y="1638143"/>
                  <a:pt x="499465" y="1628206"/>
                  <a:pt x="505593" y="1620346"/>
                </a:cubicBezTo>
                <a:lnTo>
                  <a:pt x="527058" y="1606278"/>
                </a:lnTo>
                <a:lnTo>
                  <a:pt x="514708" y="1517761"/>
                </a:lnTo>
                <a:cubicBezTo>
                  <a:pt x="510492" y="1476678"/>
                  <a:pt x="508347" y="1438046"/>
                  <a:pt x="509503" y="1406133"/>
                </a:cubicBezTo>
                <a:cubicBezTo>
                  <a:pt x="514134" y="1277535"/>
                  <a:pt x="504878" y="1242407"/>
                  <a:pt x="502978" y="1211802"/>
                </a:cubicBezTo>
                <a:lnTo>
                  <a:pt x="502116" y="1189354"/>
                </a:lnTo>
                <a:lnTo>
                  <a:pt x="490044" y="1189413"/>
                </a:lnTo>
                <a:cubicBezTo>
                  <a:pt x="409842" y="1189848"/>
                  <a:pt x="307163" y="1190636"/>
                  <a:pt x="288019" y="1191749"/>
                </a:cubicBezTo>
                <a:cubicBezTo>
                  <a:pt x="257503" y="1193646"/>
                  <a:pt x="264864" y="1170509"/>
                  <a:pt x="263082" y="1156624"/>
                </a:cubicBezTo>
                <a:cubicBezTo>
                  <a:pt x="261184" y="1141789"/>
                  <a:pt x="267714" y="1114023"/>
                  <a:pt x="251920" y="1114023"/>
                </a:cubicBezTo>
                <a:cubicBezTo>
                  <a:pt x="237082" y="1114023"/>
                  <a:pt x="196356" y="1121500"/>
                  <a:pt x="146366" y="1147368"/>
                </a:cubicBezTo>
                <a:cubicBezTo>
                  <a:pt x="95430" y="1174186"/>
                  <a:pt x="90798" y="1147368"/>
                  <a:pt x="66696" y="1150098"/>
                </a:cubicBezTo>
                <a:cubicBezTo>
                  <a:pt x="42590" y="1151996"/>
                  <a:pt x="29651" y="1160302"/>
                  <a:pt x="2694" y="1106665"/>
                </a:cubicBezTo>
                <a:cubicBezTo>
                  <a:pt x="-23068" y="1053860"/>
                  <a:pt x="144468" y="999273"/>
                  <a:pt x="144468" y="964031"/>
                </a:cubicBezTo>
                <a:cubicBezTo>
                  <a:pt x="144468" y="929857"/>
                  <a:pt x="75955" y="868743"/>
                  <a:pt x="97212" y="850231"/>
                </a:cubicBezTo>
                <a:cubicBezTo>
                  <a:pt x="118463" y="831721"/>
                  <a:pt x="163937" y="912174"/>
                  <a:pt x="208344" y="940890"/>
                </a:cubicBezTo>
                <a:cubicBezTo>
                  <a:pt x="252871" y="969609"/>
                  <a:pt x="237082" y="994645"/>
                  <a:pt x="282556" y="994645"/>
                </a:cubicBezTo>
                <a:cubicBezTo>
                  <a:pt x="273471" y="973820"/>
                  <a:pt x="419741" y="968080"/>
                  <a:pt x="493444" y="966511"/>
                </a:cubicBezTo>
                <a:lnTo>
                  <a:pt x="503246" y="966350"/>
                </a:lnTo>
                <a:lnTo>
                  <a:pt x="509372" y="871448"/>
                </a:lnTo>
                <a:cubicBezTo>
                  <a:pt x="515976" y="799951"/>
                  <a:pt x="525712" y="735616"/>
                  <a:pt x="537289" y="662943"/>
                </a:cubicBezTo>
                <a:cubicBezTo>
                  <a:pt x="544650" y="612039"/>
                  <a:pt x="557707" y="572174"/>
                  <a:pt x="557707" y="543465"/>
                </a:cubicBezTo>
                <a:cubicBezTo>
                  <a:pt x="557707" y="515703"/>
                  <a:pt x="566849" y="465770"/>
                  <a:pt x="566849" y="465770"/>
                </a:cubicBezTo>
                <a:cubicBezTo>
                  <a:pt x="566849" y="465770"/>
                  <a:pt x="575280" y="456508"/>
                  <a:pt x="555812" y="425075"/>
                </a:cubicBezTo>
                <a:cubicBezTo>
                  <a:pt x="537289" y="393619"/>
                  <a:pt x="533608" y="377843"/>
                  <a:pt x="494666" y="379738"/>
                </a:cubicBezTo>
                <a:cubicBezTo>
                  <a:pt x="456669" y="381514"/>
                  <a:pt x="429839" y="380567"/>
                  <a:pt x="438151" y="353753"/>
                </a:cubicBezTo>
                <a:cubicBezTo>
                  <a:pt x="446462" y="327886"/>
                  <a:pt x="435420" y="322320"/>
                  <a:pt x="442782" y="315782"/>
                </a:cubicBezTo>
                <a:cubicBezTo>
                  <a:pt x="449313" y="309386"/>
                  <a:pt x="457619" y="305715"/>
                  <a:pt x="449313" y="301901"/>
                </a:cubicBezTo>
                <a:cubicBezTo>
                  <a:pt x="441831" y="297282"/>
                  <a:pt x="435420" y="298230"/>
                  <a:pt x="435420" y="283401"/>
                </a:cubicBezTo>
                <a:cubicBezTo>
                  <a:pt x="435420" y="269521"/>
                  <a:pt x="421527" y="277006"/>
                  <a:pt x="413215" y="269521"/>
                </a:cubicBezTo>
                <a:cubicBezTo>
                  <a:pt x="403840" y="263125"/>
                  <a:pt x="416896" y="239983"/>
                  <a:pt x="428889" y="219564"/>
                </a:cubicBezTo>
                <a:cubicBezTo>
                  <a:pt x="440881" y="198340"/>
                  <a:pt x="449313" y="191803"/>
                  <a:pt x="442782" y="176027"/>
                </a:cubicBezTo>
                <a:cubicBezTo>
                  <a:pt x="435420" y="160370"/>
                  <a:pt x="446462" y="144594"/>
                  <a:pt x="460349" y="115885"/>
                </a:cubicBezTo>
                <a:cubicBezTo>
                  <a:pt x="474242" y="88123"/>
                  <a:pt x="482673" y="79809"/>
                  <a:pt x="459399" y="58562"/>
                </a:cubicBezTo>
                <a:cubicBezTo>
                  <a:pt x="448363" y="45534"/>
                  <a:pt x="464150" y="34495"/>
                  <a:pt x="485404" y="34495"/>
                </a:cubicBezTo>
                <a:cubicBezTo>
                  <a:pt x="507609" y="34495"/>
                  <a:pt x="491935" y="11353"/>
                  <a:pt x="527077" y="11353"/>
                </a:cubicBezTo>
                <a:cubicBezTo>
                  <a:pt x="544232" y="11353"/>
                  <a:pt x="565990" y="6254"/>
                  <a:pt x="588668" y="289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txBody>
          <a:bodyPr wrap="square" lIns="91388" tIns="45694" rIns="91388" bIns="45694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38461E9-2616-425B-9A6B-2B822777E526}"/>
              </a:ext>
            </a:extLst>
          </p:cNvPr>
          <p:cNvSpPr txBox="1">
            <a:spLocks/>
          </p:cNvSpPr>
          <p:nvPr/>
        </p:nvSpPr>
        <p:spPr>
          <a:xfrm>
            <a:off x="3419872" y="266829"/>
            <a:ext cx="5472760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Projektni ciklus</a:t>
            </a:r>
            <a:endParaRPr lang="en-US" sz="2400" b="1" dirty="0">
              <a:solidFill>
                <a:srgbClr val="EF7200"/>
              </a:solidFill>
            </a:endParaRPr>
          </a:p>
        </p:txBody>
      </p:sp>
      <p:grpSp>
        <p:nvGrpSpPr>
          <p:cNvPr id="207" name="Groupe 2052">
            <a:extLst>
              <a:ext uri="{FF2B5EF4-FFF2-40B4-BE49-F238E27FC236}">
                <a16:creationId xmlns:a16="http://schemas.microsoft.com/office/drawing/2014/main" id="{7B0BF6E0-4137-4FC8-AA4F-57895CAEC7DF}"/>
              </a:ext>
            </a:extLst>
          </p:cNvPr>
          <p:cNvGrpSpPr/>
          <p:nvPr/>
        </p:nvGrpSpPr>
        <p:grpSpPr>
          <a:xfrm>
            <a:off x="2028937" y="1335913"/>
            <a:ext cx="799186" cy="1744586"/>
            <a:chOff x="3227388" y="1412875"/>
            <a:chExt cx="2206625" cy="3448051"/>
          </a:xfrm>
        </p:grpSpPr>
        <p:sp>
          <p:nvSpPr>
            <p:cNvPr id="208" name="Freeform 6">
              <a:extLst>
                <a:ext uri="{FF2B5EF4-FFF2-40B4-BE49-F238E27FC236}">
                  <a16:creationId xmlns:a16="http://schemas.microsoft.com/office/drawing/2014/main" id="{88AC9A7C-59F9-46BE-BAEE-F4B11739D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0" y="2068513"/>
              <a:ext cx="268288" cy="498475"/>
            </a:xfrm>
            <a:custGeom>
              <a:avLst/>
              <a:gdLst>
                <a:gd name="T0" fmla="*/ 169 w 169"/>
                <a:gd name="T1" fmla="*/ 49 h 314"/>
                <a:gd name="T2" fmla="*/ 160 w 169"/>
                <a:gd name="T3" fmla="*/ 25 h 314"/>
                <a:gd name="T4" fmla="*/ 155 w 169"/>
                <a:gd name="T5" fmla="*/ 16 h 314"/>
                <a:gd name="T6" fmla="*/ 150 w 169"/>
                <a:gd name="T7" fmla="*/ 11 h 314"/>
                <a:gd name="T8" fmla="*/ 122 w 169"/>
                <a:gd name="T9" fmla="*/ 1 h 314"/>
                <a:gd name="T10" fmla="*/ 114 w 169"/>
                <a:gd name="T11" fmla="*/ 0 h 314"/>
                <a:gd name="T12" fmla="*/ 98 w 169"/>
                <a:gd name="T13" fmla="*/ 2 h 314"/>
                <a:gd name="T14" fmla="*/ 93 w 169"/>
                <a:gd name="T15" fmla="*/ 5 h 314"/>
                <a:gd name="T16" fmla="*/ 83 w 169"/>
                <a:gd name="T17" fmla="*/ 16 h 314"/>
                <a:gd name="T18" fmla="*/ 70 w 169"/>
                <a:gd name="T19" fmla="*/ 29 h 314"/>
                <a:gd name="T20" fmla="*/ 65 w 169"/>
                <a:gd name="T21" fmla="*/ 34 h 314"/>
                <a:gd name="T22" fmla="*/ 57 w 169"/>
                <a:gd name="T23" fmla="*/ 45 h 314"/>
                <a:gd name="T24" fmla="*/ 52 w 169"/>
                <a:gd name="T25" fmla="*/ 49 h 314"/>
                <a:gd name="T26" fmla="*/ 40 w 169"/>
                <a:gd name="T27" fmla="*/ 63 h 314"/>
                <a:gd name="T28" fmla="*/ 27 w 169"/>
                <a:gd name="T29" fmla="*/ 80 h 314"/>
                <a:gd name="T30" fmla="*/ 13 w 169"/>
                <a:gd name="T31" fmla="*/ 93 h 314"/>
                <a:gd name="T32" fmla="*/ 5 w 169"/>
                <a:gd name="T33" fmla="*/ 103 h 314"/>
                <a:gd name="T34" fmla="*/ 5 w 169"/>
                <a:gd name="T35" fmla="*/ 106 h 314"/>
                <a:gd name="T36" fmla="*/ 7 w 169"/>
                <a:gd name="T37" fmla="*/ 133 h 314"/>
                <a:gd name="T38" fmla="*/ 5 w 169"/>
                <a:gd name="T39" fmla="*/ 140 h 314"/>
                <a:gd name="T40" fmla="*/ 1 w 169"/>
                <a:gd name="T41" fmla="*/ 157 h 314"/>
                <a:gd name="T42" fmla="*/ 0 w 169"/>
                <a:gd name="T43" fmla="*/ 173 h 314"/>
                <a:gd name="T44" fmla="*/ 4 w 169"/>
                <a:gd name="T45" fmla="*/ 192 h 314"/>
                <a:gd name="T46" fmla="*/ 10 w 169"/>
                <a:gd name="T47" fmla="*/ 214 h 314"/>
                <a:gd name="T48" fmla="*/ 18 w 169"/>
                <a:gd name="T49" fmla="*/ 232 h 314"/>
                <a:gd name="T50" fmla="*/ 27 w 169"/>
                <a:gd name="T51" fmla="*/ 252 h 314"/>
                <a:gd name="T52" fmla="*/ 31 w 169"/>
                <a:gd name="T53" fmla="*/ 261 h 314"/>
                <a:gd name="T54" fmla="*/ 41 w 169"/>
                <a:gd name="T55" fmla="*/ 278 h 314"/>
                <a:gd name="T56" fmla="*/ 49 w 169"/>
                <a:gd name="T57" fmla="*/ 283 h 314"/>
                <a:gd name="T58" fmla="*/ 56 w 169"/>
                <a:gd name="T59" fmla="*/ 289 h 314"/>
                <a:gd name="T60" fmla="*/ 63 w 169"/>
                <a:gd name="T61" fmla="*/ 307 h 314"/>
                <a:gd name="T62" fmla="*/ 84 w 169"/>
                <a:gd name="T63" fmla="*/ 314 h 314"/>
                <a:gd name="T64" fmla="*/ 169 w 169"/>
                <a:gd name="T65" fmla="*/ 4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314">
                  <a:moveTo>
                    <a:pt x="169" y="49"/>
                  </a:moveTo>
                  <a:lnTo>
                    <a:pt x="169" y="49"/>
                  </a:lnTo>
                  <a:lnTo>
                    <a:pt x="164" y="36"/>
                  </a:lnTo>
                  <a:lnTo>
                    <a:pt x="160" y="25"/>
                  </a:lnTo>
                  <a:lnTo>
                    <a:pt x="155" y="16"/>
                  </a:lnTo>
                  <a:lnTo>
                    <a:pt x="155" y="16"/>
                  </a:lnTo>
                  <a:lnTo>
                    <a:pt x="154" y="14"/>
                  </a:lnTo>
                  <a:lnTo>
                    <a:pt x="150" y="11"/>
                  </a:lnTo>
                  <a:lnTo>
                    <a:pt x="141" y="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8" y="2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88" y="10"/>
                  </a:lnTo>
                  <a:lnTo>
                    <a:pt x="83" y="16"/>
                  </a:lnTo>
                  <a:lnTo>
                    <a:pt x="76" y="24"/>
                  </a:lnTo>
                  <a:lnTo>
                    <a:pt x="70" y="29"/>
                  </a:lnTo>
                  <a:lnTo>
                    <a:pt x="70" y="29"/>
                  </a:lnTo>
                  <a:lnTo>
                    <a:pt x="65" y="34"/>
                  </a:lnTo>
                  <a:lnTo>
                    <a:pt x="61" y="40"/>
                  </a:lnTo>
                  <a:lnTo>
                    <a:pt x="57" y="45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47" y="55"/>
                  </a:lnTo>
                  <a:lnTo>
                    <a:pt x="40" y="63"/>
                  </a:lnTo>
                  <a:lnTo>
                    <a:pt x="35" y="72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13" y="93"/>
                  </a:lnTo>
                  <a:lnTo>
                    <a:pt x="7" y="99"/>
                  </a:lnTo>
                  <a:lnTo>
                    <a:pt x="5" y="103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24"/>
                  </a:lnTo>
                  <a:lnTo>
                    <a:pt x="7" y="133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3" y="148"/>
                  </a:lnTo>
                  <a:lnTo>
                    <a:pt x="1" y="157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82"/>
                  </a:lnTo>
                  <a:lnTo>
                    <a:pt x="4" y="192"/>
                  </a:lnTo>
                  <a:lnTo>
                    <a:pt x="10" y="214"/>
                  </a:lnTo>
                  <a:lnTo>
                    <a:pt x="10" y="214"/>
                  </a:lnTo>
                  <a:lnTo>
                    <a:pt x="13" y="222"/>
                  </a:lnTo>
                  <a:lnTo>
                    <a:pt x="18" y="232"/>
                  </a:lnTo>
                  <a:lnTo>
                    <a:pt x="23" y="241"/>
                  </a:lnTo>
                  <a:lnTo>
                    <a:pt x="27" y="252"/>
                  </a:lnTo>
                  <a:lnTo>
                    <a:pt x="27" y="252"/>
                  </a:lnTo>
                  <a:lnTo>
                    <a:pt x="31" y="261"/>
                  </a:lnTo>
                  <a:lnTo>
                    <a:pt x="35" y="270"/>
                  </a:lnTo>
                  <a:lnTo>
                    <a:pt x="41" y="278"/>
                  </a:lnTo>
                  <a:lnTo>
                    <a:pt x="49" y="283"/>
                  </a:lnTo>
                  <a:lnTo>
                    <a:pt x="49" y="283"/>
                  </a:lnTo>
                  <a:lnTo>
                    <a:pt x="52" y="285"/>
                  </a:lnTo>
                  <a:lnTo>
                    <a:pt x="56" y="289"/>
                  </a:lnTo>
                  <a:lnTo>
                    <a:pt x="61" y="298"/>
                  </a:lnTo>
                  <a:lnTo>
                    <a:pt x="63" y="307"/>
                  </a:lnTo>
                  <a:lnTo>
                    <a:pt x="65" y="310"/>
                  </a:lnTo>
                  <a:lnTo>
                    <a:pt x="84" y="314"/>
                  </a:lnTo>
                  <a:lnTo>
                    <a:pt x="149" y="307"/>
                  </a:lnTo>
                  <a:lnTo>
                    <a:pt x="169" y="49"/>
                  </a:lnTo>
                  <a:close/>
                </a:path>
              </a:pathLst>
            </a:custGeom>
            <a:solidFill>
              <a:srgbClr val="56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" name="Freeform 7">
              <a:extLst>
                <a:ext uri="{FF2B5EF4-FFF2-40B4-BE49-F238E27FC236}">
                  <a16:creationId xmlns:a16="http://schemas.microsoft.com/office/drawing/2014/main" id="{24354203-35B3-48FC-B2A9-277FF3EE7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132013"/>
              <a:ext cx="363538" cy="476250"/>
            </a:xfrm>
            <a:custGeom>
              <a:avLst/>
              <a:gdLst>
                <a:gd name="T0" fmla="*/ 211 w 229"/>
                <a:gd name="T1" fmla="*/ 287 h 300"/>
                <a:gd name="T2" fmla="*/ 213 w 229"/>
                <a:gd name="T3" fmla="*/ 250 h 300"/>
                <a:gd name="T4" fmla="*/ 217 w 229"/>
                <a:gd name="T5" fmla="*/ 235 h 300"/>
                <a:gd name="T6" fmla="*/ 226 w 229"/>
                <a:gd name="T7" fmla="*/ 217 h 300"/>
                <a:gd name="T8" fmla="*/ 229 w 229"/>
                <a:gd name="T9" fmla="*/ 192 h 300"/>
                <a:gd name="T10" fmla="*/ 226 w 229"/>
                <a:gd name="T11" fmla="*/ 153 h 300"/>
                <a:gd name="T12" fmla="*/ 224 w 229"/>
                <a:gd name="T13" fmla="*/ 124 h 300"/>
                <a:gd name="T14" fmla="*/ 220 w 229"/>
                <a:gd name="T15" fmla="*/ 116 h 300"/>
                <a:gd name="T16" fmla="*/ 209 w 229"/>
                <a:gd name="T17" fmla="*/ 103 h 300"/>
                <a:gd name="T18" fmla="*/ 206 w 229"/>
                <a:gd name="T19" fmla="*/ 98 h 300"/>
                <a:gd name="T20" fmla="*/ 194 w 229"/>
                <a:gd name="T21" fmla="*/ 69 h 300"/>
                <a:gd name="T22" fmla="*/ 191 w 229"/>
                <a:gd name="T23" fmla="*/ 64 h 300"/>
                <a:gd name="T24" fmla="*/ 182 w 229"/>
                <a:gd name="T25" fmla="*/ 54 h 300"/>
                <a:gd name="T26" fmla="*/ 176 w 229"/>
                <a:gd name="T27" fmla="*/ 47 h 300"/>
                <a:gd name="T28" fmla="*/ 169 w 229"/>
                <a:gd name="T29" fmla="*/ 41 h 300"/>
                <a:gd name="T30" fmla="*/ 160 w 229"/>
                <a:gd name="T31" fmla="*/ 23 h 300"/>
                <a:gd name="T32" fmla="*/ 155 w 229"/>
                <a:gd name="T33" fmla="*/ 15 h 300"/>
                <a:gd name="T34" fmla="*/ 141 w 229"/>
                <a:gd name="T35" fmla="*/ 5 h 300"/>
                <a:gd name="T36" fmla="*/ 120 w 229"/>
                <a:gd name="T37" fmla="*/ 0 h 300"/>
                <a:gd name="T38" fmla="*/ 107 w 229"/>
                <a:gd name="T39" fmla="*/ 1 h 300"/>
                <a:gd name="T40" fmla="*/ 65 w 229"/>
                <a:gd name="T41" fmla="*/ 7 h 300"/>
                <a:gd name="T42" fmla="*/ 61 w 229"/>
                <a:gd name="T43" fmla="*/ 9 h 300"/>
                <a:gd name="T44" fmla="*/ 41 w 229"/>
                <a:gd name="T45" fmla="*/ 25 h 300"/>
                <a:gd name="T46" fmla="*/ 26 w 229"/>
                <a:gd name="T47" fmla="*/ 44 h 300"/>
                <a:gd name="T48" fmla="*/ 25 w 229"/>
                <a:gd name="T49" fmla="*/ 49 h 300"/>
                <a:gd name="T50" fmla="*/ 26 w 229"/>
                <a:gd name="T51" fmla="*/ 56 h 300"/>
                <a:gd name="T52" fmla="*/ 39 w 229"/>
                <a:gd name="T53" fmla="*/ 77 h 300"/>
                <a:gd name="T54" fmla="*/ 44 w 229"/>
                <a:gd name="T55" fmla="*/ 88 h 300"/>
                <a:gd name="T56" fmla="*/ 47 w 229"/>
                <a:gd name="T57" fmla="*/ 99 h 300"/>
                <a:gd name="T58" fmla="*/ 48 w 229"/>
                <a:gd name="T59" fmla="*/ 138 h 300"/>
                <a:gd name="T60" fmla="*/ 48 w 229"/>
                <a:gd name="T61" fmla="*/ 141 h 300"/>
                <a:gd name="T62" fmla="*/ 56 w 229"/>
                <a:gd name="T63" fmla="*/ 151 h 300"/>
                <a:gd name="T64" fmla="*/ 65 w 229"/>
                <a:gd name="T65" fmla="*/ 159 h 300"/>
                <a:gd name="T66" fmla="*/ 66 w 229"/>
                <a:gd name="T67" fmla="*/ 163 h 300"/>
                <a:gd name="T68" fmla="*/ 65 w 229"/>
                <a:gd name="T69" fmla="*/ 168 h 300"/>
                <a:gd name="T70" fmla="*/ 58 w 229"/>
                <a:gd name="T71" fmla="*/ 177 h 300"/>
                <a:gd name="T72" fmla="*/ 43 w 229"/>
                <a:gd name="T73" fmla="*/ 172 h 300"/>
                <a:gd name="T74" fmla="*/ 23 w 229"/>
                <a:gd name="T75" fmla="*/ 166 h 300"/>
                <a:gd name="T76" fmla="*/ 17 w 229"/>
                <a:gd name="T77" fmla="*/ 166 h 300"/>
                <a:gd name="T78" fmla="*/ 9 w 229"/>
                <a:gd name="T79" fmla="*/ 169 h 300"/>
                <a:gd name="T80" fmla="*/ 3 w 229"/>
                <a:gd name="T81" fmla="*/ 175 h 300"/>
                <a:gd name="T82" fmla="*/ 0 w 229"/>
                <a:gd name="T83" fmla="*/ 185 h 300"/>
                <a:gd name="T84" fmla="*/ 3 w 229"/>
                <a:gd name="T85" fmla="*/ 195 h 300"/>
                <a:gd name="T86" fmla="*/ 6 w 229"/>
                <a:gd name="T87" fmla="*/ 199 h 300"/>
                <a:gd name="T88" fmla="*/ 21 w 229"/>
                <a:gd name="T89" fmla="*/ 209 h 300"/>
                <a:gd name="T90" fmla="*/ 48 w 229"/>
                <a:gd name="T91" fmla="*/ 221 h 300"/>
                <a:gd name="T92" fmla="*/ 59 w 229"/>
                <a:gd name="T93" fmla="*/ 222 h 300"/>
                <a:gd name="T94" fmla="*/ 61 w 229"/>
                <a:gd name="T95" fmla="*/ 222 h 300"/>
                <a:gd name="T96" fmla="*/ 66 w 229"/>
                <a:gd name="T97" fmla="*/ 228 h 300"/>
                <a:gd name="T98" fmla="*/ 74 w 229"/>
                <a:gd name="T99" fmla="*/ 245 h 300"/>
                <a:gd name="T100" fmla="*/ 81 w 229"/>
                <a:gd name="T101" fmla="*/ 280 h 300"/>
                <a:gd name="T102" fmla="*/ 83 w 229"/>
                <a:gd name="T103" fmla="*/ 284 h 300"/>
                <a:gd name="T104" fmla="*/ 92 w 229"/>
                <a:gd name="T105" fmla="*/ 292 h 300"/>
                <a:gd name="T106" fmla="*/ 109 w 229"/>
                <a:gd name="T107" fmla="*/ 298 h 300"/>
                <a:gd name="T108" fmla="*/ 211 w 229"/>
                <a:gd name="T109" fmla="*/ 28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9" h="300">
                  <a:moveTo>
                    <a:pt x="211" y="287"/>
                  </a:moveTo>
                  <a:lnTo>
                    <a:pt x="211" y="287"/>
                  </a:lnTo>
                  <a:lnTo>
                    <a:pt x="212" y="267"/>
                  </a:lnTo>
                  <a:lnTo>
                    <a:pt x="213" y="250"/>
                  </a:lnTo>
                  <a:lnTo>
                    <a:pt x="215" y="241"/>
                  </a:lnTo>
                  <a:lnTo>
                    <a:pt x="217" y="235"/>
                  </a:lnTo>
                  <a:lnTo>
                    <a:pt x="217" y="235"/>
                  </a:lnTo>
                  <a:lnTo>
                    <a:pt x="226" y="217"/>
                  </a:lnTo>
                  <a:lnTo>
                    <a:pt x="228" y="207"/>
                  </a:lnTo>
                  <a:lnTo>
                    <a:pt x="229" y="192"/>
                  </a:lnTo>
                  <a:lnTo>
                    <a:pt x="229" y="192"/>
                  </a:lnTo>
                  <a:lnTo>
                    <a:pt x="226" y="153"/>
                  </a:lnTo>
                  <a:lnTo>
                    <a:pt x="225" y="137"/>
                  </a:lnTo>
                  <a:lnTo>
                    <a:pt x="224" y="124"/>
                  </a:lnTo>
                  <a:lnTo>
                    <a:pt x="224" y="124"/>
                  </a:lnTo>
                  <a:lnTo>
                    <a:pt x="220" y="116"/>
                  </a:lnTo>
                  <a:lnTo>
                    <a:pt x="215" y="110"/>
                  </a:lnTo>
                  <a:lnTo>
                    <a:pt x="209" y="103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199" y="84"/>
                  </a:lnTo>
                  <a:lnTo>
                    <a:pt x="194" y="69"/>
                  </a:lnTo>
                  <a:lnTo>
                    <a:pt x="194" y="69"/>
                  </a:lnTo>
                  <a:lnTo>
                    <a:pt x="191" y="64"/>
                  </a:lnTo>
                  <a:lnTo>
                    <a:pt x="188" y="59"/>
                  </a:lnTo>
                  <a:lnTo>
                    <a:pt x="182" y="54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2" y="45"/>
                  </a:lnTo>
                  <a:lnTo>
                    <a:pt x="169" y="41"/>
                  </a:lnTo>
                  <a:lnTo>
                    <a:pt x="164" y="32"/>
                  </a:lnTo>
                  <a:lnTo>
                    <a:pt x="160" y="23"/>
                  </a:lnTo>
                  <a:lnTo>
                    <a:pt x="155" y="15"/>
                  </a:lnTo>
                  <a:lnTo>
                    <a:pt x="155" y="15"/>
                  </a:lnTo>
                  <a:lnTo>
                    <a:pt x="149" y="10"/>
                  </a:lnTo>
                  <a:lnTo>
                    <a:pt x="141" y="5"/>
                  </a:lnTo>
                  <a:lnTo>
                    <a:pt x="131" y="1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7" y="1"/>
                  </a:lnTo>
                  <a:lnTo>
                    <a:pt x="91" y="2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1" y="9"/>
                  </a:lnTo>
                  <a:lnTo>
                    <a:pt x="54" y="13"/>
                  </a:lnTo>
                  <a:lnTo>
                    <a:pt x="41" y="25"/>
                  </a:lnTo>
                  <a:lnTo>
                    <a:pt x="30" y="38"/>
                  </a:lnTo>
                  <a:lnTo>
                    <a:pt x="26" y="44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53"/>
                  </a:lnTo>
                  <a:lnTo>
                    <a:pt x="26" y="56"/>
                  </a:lnTo>
                  <a:lnTo>
                    <a:pt x="32" y="67"/>
                  </a:lnTo>
                  <a:lnTo>
                    <a:pt x="39" y="77"/>
                  </a:lnTo>
                  <a:lnTo>
                    <a:pt x="43" y="82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7" y="99"/>
                  </a:lnTo>
                  <a:lnTo>
                    <a:pt x="47" y="113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48" y="141"/>
                  </a:lnTo>
                  <a:lnTo>
                    <a:pt x="50" y="144"/>
                  </a:lnTo>
                  <a:lnTo>
                    <a:pt x="56" y="151"/>
                  </a:lnTo>
                  <a:lnTo>
                    <a:pt x="62" y="156"/>
                  </a:lnTo>
                  <a:lnTo>
                    <a:pt x="65" y="159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5"/>
                  </a:lnTo>
                  <a:lnTo>
                    <a:pt x="65" y="168"/>
                  </a:lnTo>
                  <a:lnTo>
                    <a:pt x="62" y="173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43" y="172"/>
                  </a:lnTo>
                  <a:lnTo>
                    <a:pt x="30" y="168"/>
                  </a:lnTo>
                  <a:lnTo>
                    <a:pt x="23" y="166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3" y="166"/>
                  </a:lnTo>
                  <a:lnTo>
                    <a:pt x="9" y="169"/>
                  </a:lnTo>
                  <a:lnTo>
                    <a:pt x="5" y="172"/>
                  </a:lnTo>
                  <a:lnTo>
                    <a:pt x="3" y="175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3" y="195"/>
                  </a:lnTo>
                  <a:lnTo>
                    <a:pt x="3" y="195"/>
                  </a:lnTo>
                  <a:lnTo>
                    <a:pt x="6" y="199"/>
                  </a:lnTo>
                  <a:lnTo>
                    <a:pt x="13" y="204"/>
                  </a:lnTo>
                  <a:lnTo>
                    <a:pt x="21" y="209"/>
                  </a:lnTo>
                  <a:lnTo>
                    <a:pt x="30" y="213"/>
                  </a:lnTo>
                  <a:lnTo>
                    <a:pt x="48" y="221"/>
                  </a:lnTo>
                  <a:lnTo>
                    <a:pt x="54" y="222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1" y="222"/>
                  </a:lnTo>
                  <a:lnTo>
                    <a:pt x="63" y="223"/>
                  </a:lnTo>
                  <a:lnTo>
                    <a:pt x="66" y="228"/>
                  </a:lnTo>
                  <a:lnTo>
                    <a:pt x="70" y="236"/>
                  </a:lnTo>
                  <a:lnTo>
                    <a:pt x="74" y="245"/>
                  </a:lnTo>
                  <a:lnTo>
                    <a:pt x="79" y="266"/>
                  </a:lnTo>
                  <a:lnTo>
                    <a:pt x="81" y="280"/>
                  </a:lnTo>
                  <a:lnTo>
                    <a:pt x="81" y="280"/>
                  </a:lnTo>
                  <a:lnTo>
                    <a:pt x="83" y="284"/>
                  </a:lnTo>
                  <a:lnTo>
                    <a:pt x="87" y="288"/>
                  </a:lnTo>
                  <a:lnTo>
                    <a:pt x="92" y="292"/>
                  </a:lnTo>
                  <a:lnTo>
                    <a:pt x="97" y="294"/>
                  </a:lnTo>
                  <a:lnTo>
                    <a:pt x="109" y="298"/>
                  </a:lnTo>
                  <a:lnTo>
                    <a:pt x="114" y="300"/>
                  </a:lnTo>
                  <a:lnTo>
                    <a:pt x="211" y="287"/>
                  </a:lnTo>
                  <a:close/>
                </a:path>
              </a:pathLst>
            </a:custGeom>
            <a:solidFill>
              <a:srgbClr val="FF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" name="Freeform 8">
              <a:extLst>
                <a:ext uri="{FF2B5EF4-FFF2-40B4-BE49-F238E27FC236}">
                  <a16:creationId xmlns:a16="http://schemas.microsoft.com/office/drawing/2014/main" id="{93A78AC8-4D31-4748-9E61-0ACF57C33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2205038"/>
              <a:ext cx="209550" cy="287338"/>
            </a:xfrm>
            <a:custGeom>
              <a:avLst/>
              <a:gdLst>
                <a:gd name="T0" fmla="*/ 25 w 132"/>
                <a:gd name="T1" fmla="*/ 131 h 181"/>
                <a:gd name="T2" fmla="*/ 25 w 132"/>
                <a:gd name="T3" fmla="*/ 131 h 181"/>
                <a:gd name="T4" fmla="*/ 21 w 132"/>
                <a:gd name="T5" fmla="*/ 123 h 181"/>
                <a:gd name="T6" fmla="*/ 16 w 132"/>
                <a:gd name="T7" fmla="*/ 113 h 181"/>
                <a:gd name="T8" fmla="*/ 8 w 132"/>
                <a:gd name="T9" fmla="*/ 95 h 181"/>
                <a:gd name="T10" fmla="*/ 8 w 132"/>
                <a:gd name="T11" fmla="*/ 95 h 181"/>
                <a:gd name="T12" fmla="*/ 5 w 132"/>
                <a:gd name="T13" fmla="*/ 85 h 181"/>
                <a:gd name="T14" fmla="*/ 1 w 132"/>
                <a:gd name="T15" fmla="*/ 71 h 181"/>
                <a:gd name="T16" fmla="*/ 0 w 132"/>
                <a:gd name="T17" fmla="*/ 56 h 181"/>
                <a:gd name="T18" fmla="*/ 0 w 132"/>
                <a:gd name="T19" fmla="*/ 51 h 181"/>
                <a:gd name="T20" fmla="*/ 0 w 132"/>
                <a:gd name="T21" fmla="*/ 45 h 181"/>
                <a:gd name="T22" fmla="*/ 0 w 132"/>
                <a:gd name="T23" fmla="*/ 45 h 181"/>
                <a:gd name="T24" fmla="*/ 3 w 132"/>
                <a:gd name="T25" fmla="*/ 39 h 181"/>
                <a:gd name="T26" fmla="*/ 7 w 132"/>
                <a:gd name="T27" fmla="*/ 34 h 181"/>
                <a:gd name="T28" fmla="*/ 9 w 132"/>
                <a:gd name="T29" fmla="*/ 30 h 181"/>
                <a:gd name="T30" fmla="*/ 13 w 132"/>
                <a:gd name="T31" fmla="*/ 29 h 181"/>
                <a:gd name="T32" fmla="*/ 13 w 132"/>
                <a:gd name="T33" fmla="*/ 29 h 181"/>
                <a:gd name="T34" fmla="*/ 23 w 132"/>
                <a:gd name="T35" fmla="*/ 26 h 181"/>
                <a:gd name="T36" fmla="*/ 28 w 132"/>
                <a:gd name="T37" fmla="*/ 25 h 181"/>
                <a:gd name="T38" fmla="*/ 31 w 132"/>
                <a:gd name="T39" fmla="*/ 22 h 181"/>
                <a:gd name="T40" fmla="*/ 32 w 132"/>
                <a:gd name="T41" fmla="*/ 21 h 181"/>
                <a:gd name="T42" fmla="*/ 32 w 132"/>
                <a:gd name="T43" fmla="*/ 21 h 181"/>
                <a:gd name="T44" fmla="*/ 34 w 132"/>
                <a:gd name="T45" fmla="*/ 17 h 181"/>
                <a:gd name="T46" fmla="*/ 38 w 132"/>
                <a:gd name="T47" fmla="*/ 13 h 181"/>
                <a:gd name="T48" fmla="*/ 41 w 132"/>
                <a:gd name="T49" fmla="*/ 10 h 181"/>
                <a:gd name="T50" fmla="*/ 45 w 132"/>
                <a:gd name="T51" fmla="*/ 9 h 181"/>
                <a:gd name="T52" fmla="*/ 45 w 132"/>
                <a:gd name="T53" fmla="*/ 9 h 181"/>
                <a:gd name="T54" fmla="*/ 56 w 132"/>
                <a:gd name="T55" fmla="*/ 9 h 181"/>
                <a:gd name="T56" fmla="*/ 61 w 132"/>
                <a:gd name="T57" fmla="*/ 9 h 181"/>
                <a:gd name="T58" fmla="*/ 67 w 132"/>
                <a:gd name="T59" fmla="*/ 9 h 181"/>
                <a:gd name="T60" fmla="*/ 67 w 132"/>
                <a:gd name="T61" fmla="*/ 9 h 181"/>
                <a:gd name="T62" fmla="*/ 78 w 132"/>
                <a:gd name="T63" fmla="*/ 4 h 181"/>
                <a:gd name="T64" fmla="*/ 83 w 132"/>
                <a:gd name="T65" fmla="*/ 1 h 181"/>
                <a:gd name="T66" fmla="*/ 87 w 132"/>
                <a:gd name="T67" fmla="*/ 0 h 181"/>
                <a:gd name="T68" fmla="*/ 87 w 132"/>
                <a:gd name="T69" fmla="*/ 0 h 181"/>
                <a:gd name="T70" fmla="*/ 94 w 132"/>
                <a:gd name="T71" fmla="*/ 3 h 181"/>
                <a:gd name="T72" fmla="*/ 100 w 132"/>
                <a:gd name="T73" fmla="*/ 4 h 181"/>
                <a:gd name="T74" fmla="*/ 105 w 132"/>
                <a:gd name="T75" fmla="*/ 4 h 181"/>
                <a:gd name="T76" fmla="*/ 105 w 132"/>
                <a:gd name="T77" fmla="*/ 4 h 181"/>
                <a:gd name="T78" fmla="*/ 110 w 132"/>
                <a:gd name="T79" fmla="*/ 3 h 181"/>
                <a:gd name="T80" fmla="*/ 118 w 132"/>
                <a:gd name="T81" fmla="*/ 4 h 181"/>
                <a:gd name="T82" fmla="*/ 125 w 132"/>
                <a:gd name="T83" fmla="*/ 5 h 181"/>
                <a:gd name="T84" fmla="*/ 128 w 132"/>
                <a:gd name="T85" fmla="*/ 7 h 181"/>
                <a:gd name="T86" fmla="*/ 129 w 132"/>
                <a:gd name="T87" fmla="*/ 8 h 181"/>
                <a:gd name="T88" fmla="*/ 129 w 132"/>
                <a:gd name="T89" fmla="*/ 8 h 181"/>
                <a:gd name="T90" fmla="*/ 131 w 132"/>
                <a:gd name="T91" fmla="*/ 16 h 181"/>
                <a:gd name="T92" fmla="*/ 132 w 132"/>
                <a:gd name="T93" fmla="*/ 32 h 181"/>
                <a:gd name="T94" fmla="*/ 131 w 132"/>
                <a:gd name="T95" fmla="*/ 51 h 181"/>
                <a:gd name="T96" fmla="*/ 129 w 132"/>
                <a:gd name="T97" fmla="*/ 65 h 181"/>
                <a:gd name="T98" fmla="*/ 129 w 132"/>
                <a:gd name="T99" fmla="*/ 65 h 181"/>
                <a:gd name="T100" fmla="*/ 125 w 132"/>
                <a:gd name="T101" fmla="*/ 98 h 181"/>
                <a:gd name="T102" fmla="*/ 124 w 132"/>
                <a:gd name="T103" fmla="*/ 119 h 181"/>
                <a:gd name="T104" fmla="*/ 123 w 132"/>
                <a:gd name="T105" fmla="*/ 137 h 181"/>
                <a:gd name="T106" fmla="*/ 123 w 132"/>
                <a:gd name="T107" fmla="*/ 137 h 181"/>
                <a:gd name="T108" fmla="*/ 122 w 132"/>
                <a:gd name="T109" fmla="*/ 145 h 181"/>
                <a:gd name="T110" fmla="*/ 119 w 132"/>
                <a:gd name="T111" fmla="*/ 153 h 181"/>
                <a:gd name="T112" fmla="*/ 114 w 132"/>
                <a:gd name="T113" fmla="*/ 159 h 181"/>
                <a:gd name="T114" fmla="*/ 109 w 132"/>
                <a:gd name="T115" fmla="*/ 167 h 181"/>
                <a:gd name="T116" fmla="*/ 98 w 132"/>
                <a:gd name="T117" fmla="*/ 177 h 181"/>
                <a:gd name="T118" fmla="*/ 94 w 132"/>
                <a:gd name="T119" fmla="*/ 181 h 181"/>
                <a:gd name="T120" fmla="*/ 25 w 132"/>
                <a:gd name="T121" fmla="*/ 1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81">
                  <a:moveTo>
                    <a:pt x="25" y="131"/>
                  </a:moveTo>
                  <a:lnTo>
                    <a:pt x="25" y="131"/>
                  </a:lnTo>
                  <a:lnTo>
                    <a:pt x="21" y="123"/>
                  </a:lnTo>
                  <a:lnTo>
                    <a:pt x="16" y="113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5" y="85"/>
                  </a:lnTo>
                  <a:lnTo>
                    <a:pt x="1" y="71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7" y="34"/>
                  </a:lnTo>
                  <a:lnTo>
                    <a:pt x="9" y="30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23" y="26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4" y="17"/>
                  </a:lnTo>
                  <a:lnTo>
                    <a:pt x="38" y="13"/>
                  </a:lnTo>
                  <a:lnTo>
                    <a:pt x="41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56" y="9"/>
                  </a:lnTo>
                  <a:lnTo>
                    <a:pt x="61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78" y="4"/>
                  </a:lnTo>
                  <a:lnTo>
                    <a:pt x="8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94" y="3"/>
                  </a:lnTo>
                  <a:lnTo>
                    <a:pt x="100" y="4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31" y="16"/>
                  </a:lnTo>
                  <a:lnTo>
                    <a:pt x="132" y="32"/>
                  </a:lnTo>
                  <a:lnTo>
                    <a:pt x="131" y="51"/>
                  </a:lnTo>
                  <a:lnTo>
                    <a:pt x="129" y="65"/>
                  </a:lnTo>
                  <a:lnTo>
                    <a:pt x="129" y="65"/>
                  </a:lnTo>
                  <a:lnTo>
                    <a:pt x="125" y="98"/>
                  </a:lnTo>
                  <a:lnTo>
                    <a:pt x="124" y="119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2" y="145"/>
                  </a:lnTo>
                  <a:lnTo>
                    <a:pt x="119" y="153"/>
                  </a:lnTo>
                  <a:lnTo>
                    <a:pt x="114" y="159"/>
                  </a:lnTo>
                  <a:lnTo>
                    <a:pt x="109" y="167"/>
                  </a:lnTo>
                  <a:lnTo>
                    <a:pt x="98" y="177"/>
                  </a:lnTo>
                  <a:lnTo>
                    <a:pt x="94" y="181"/>
                  </a:lnTo>
                  <a:lnTo>
                    <a:pt x="25" y="131"/>
                  </a:lnTo>
                  <a:close/>
                </a:path>
              </a:pathLst>
            </a:custGeom>
            <a:solidFill>
              <a:srgbClr val="FF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" name="Freeform 9">
              <a:extLst>
                <a:ext uri="{FF2B5EF4-FFF2-40B4-BE49-F238E27FC236}">
                  <a16:creationId xmlns:a16="http://schemas.microsoft.com/office/drawing/2014/main" id="{2B411497-0856-4724-AD9E-722B4D663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2205038"/>
              <a:ext cx="209550" cy="287338"/>
            </a:xfrm>
            <a:custGeom>
              <a:avLst/>
              <a:gdLst>
                <a:gd name="T0" fmla="*/ 25 w 132"/>
                <a:gd name="T1" fmla="*/ 131 h 181"/>
                <a:gd name="T2" fmla="*/ 25 w 132"/>
                <a:gd name="T3" fmla="*/ 131 h 181"/>
                <a:gd name="T4" fmla="*/ 21 w 132"/>
                <a:gd name="T5" fmla="*/ 123 h 181"/>
                <a:gd name="T6" fmla="*/ 16 w 132"/>
                <a:gd name="T7" fmla="*/ 113 h 181"/>
                <a:gd name="T8" fmla="*/ 8 w 132"/>
                <a:gd name="T9" fmla="*/ 95 h 181"/>
                <a:gd name="T10" fmla="*/ 8 w 132"/>
                <a:gd name="T11" fmla="*/ 95 h 181"/>
                <a:gd name="T12" fmla="*/ 5 w 132"/>
                <a:gd name="T13" fmla="*/ 85 h 181"/>
                <a:gd name="T14" fmla="*/ 1 w 132"/>
                <a:gd name="T15" fmla="*/ 71 h 181"/>
                <a:gd name="T16" fmla="*/ 0 w 132"/>
                <a:gd name="T17" fmla="*/ 56 h 181"/>
                <a:gd name="T18" fmla="*/ 0 w 132"/>
                <a:gd name="T19" fmla="*/ 51 h 181"/>
                <a:gd name="T20" fmla="*/ 0 w 132"/>
                <a:gd name="T21" fmla="*/ 45 h 181"/>
                <a:gd name="T22" fmla="*/ 0 w 132"/>
                <a:gd name="T23" fmla="*/ 45 h 181"/>
                <a:gd name="T24" fmla="*/ 3 w 132"/>
                <a:gd name="T25" fmla="*/ 39 h 181"/>
                <a:gd name="T26" fmla="*/ 7 w 132"/>
                <a:gd name="T27" fmla="*/ 34 h 181"/>
                <a:gd name="T28" fmla="*/ 9 w 132"/>
                <a:gd name="T29" fmla="*/ 30 h 181"/>
                <a:gd name="T30" fmla="*/ 13 w 132"/>
                <a:gd name="T31" fmla="*/ 29 h 181"/>
                <a:gd name="T32" fmla="*/ 13 w 132"/>
                <a:gd name="T33" fmla="*/ 29 h 181"/>
                <a:gd name="T34" fmla="*/ 23 w 132"/>
                <a:gd name="T35" fmla="*/ 26 h 181"/>
                <a:gd name="T36" fmla="*/ 28 w 132"/>
                <a:gd name="T37" fmla="*/ 25 h 181"/>
                <a:gd name="T38" fmla="*/ 31 w 132"/>
                <a:gd name="T39" fmla="*/ 22 h 181"/>
                <a:gd name="T40" fmla="*/ 32 w 132"/>
                <a:gd name="T41" fmla="*/ 21 h 181"/>
                <a:gd name="T42" fmla="*/ 32 w 132"/>
                <a:gd name="T43" fmla="*/ 21 h 181"/>
                <a:gd name="T44" fmla="*/ 34 w 132"/>
                <a:gd name="T45" fmla="*/ 17 h 181"/>
                <a:gd name="T46" fmla="*/ 38 w 132"/>
                <a:gd name="T47" fmla="*/ 13 h 181"/>
                <a:gd name="T48" fmla="*/ 41 w 132"/>
                <a:gd name="T49" fmla="*/ 10 h 181"/>
                <a:gd name="T50" fmla="*/ 45 w 132"/>
                <a:gd name="T51" fmla="*/ 9 h 181"/>
                <a:gd name="T52" fmla="*/ 45 w 132"/>
                <a:gd name="T53" fmla="*/ 9 h 181"/>
                <a:gd name="T54" fmla="*/ 56 w 132"/>
                <a:gd name="T55" fmla="*/ 9 h 181"/>
                <a:gd name="T56" fmla="*/ 61 w 132"/>
                <a:gd name="T57" fmla="*/ 9 h 181"/>
                <a:gd name="T58" fmla="*/ 67 w 132"/>
                <a:gd name="T59" fmla="*/ 9 h 181"/>
                <a:gd name="T60" fmla="*/ 67 w 132"/>
                <a:gd name="T61" fmla="*/ 9 h 181"/>
                <a:gd name="T62" fmla="*/ 78 w 132"/>
                <a:gd name="T63" fmla="*/ 4 h 181"/>
                <a:gd name="T64" fmla="*/ 83 w 132"/>
                <a:gd name="T65" fmla="*/ 1 h 181"/>
                <a:gd name="T66" fmla="*/ 87 w 132"/>
                <a:gd name="T67" fmla="*/ 0 h 181"/>
                <a:gd name="T68" fmla="*/ 87 w 132"/>
                <a:gd name="T69" fmla="*/ 0 h 181"/>
                <a:gd name="T70" fmla="*/ 94 w 132"/>
                <a:gd name="T71" fmla="*/ 3 h 181"/>
                <a:gd name="T72" fmla="*/ 100 w 132"/>
                <a:gd name="T73" fmla="*/ 4 h 181"/>
                <a:gd name="T74" fmla="*/ 105 w 132"/>
                <a:gd name="T75" fmla="*/ 4 h 181"/>
                <a:gd name="T76" fmla="*/ 105 w 132"/>
                <a:gd name="T77" fmla="*/ 4 h 181"/>
                <a:gd name="T78" fmla="*/ 110 w 132"/>
                <a:gd name="T79" fmla="*/ 3 h 181"/>
                <a:gd name="T80" fmla="*/ 118 w 132"/>
                <a:gd name="T81" fmla="*/ 4 h 181"/>
                <a:gd name="T82" fmla="*/ 125 w 132"/>
                <a:gd name="T83" fmla="*/ 5 h 181"/>
                <a:gd name="T84" fmla="*/ 128 w 132"/>
                <a:gd name="T85" fmla="*/ 7 h 181"/>
                <a:gd name="T86" fmla="*/ 129 w 132"/>
                <a:gd name="T87" fmla="*/ 8 h 181"/>
                <a:gd name="T88" fmla="*/ 129 w 132"/>
                <a:gd name="T89" fmla="*/ 8 h 181"/>
                <a:gd name="T90" fmla="*/ 131 w 132"/>
                <a:gd name="T91" fmla="*/ 16 h 181"/>
                <a:gd name="T92" fmla="*/ 132 w 132"/>
                <a:gd name="T93" fmla="*/ 32 h 181"/>
                <a:gd name="T94" fmla="*/ 131 w 132"/>
                <a:gd name="T95" fmla="*/ 51 h 181"/>
                <a:gd name="T96" fmla="*/ 129 w 132"/>
                <a:gd name="T97" fmla="*/ 65 h 181"/>
                <a:gd name="T98" fmla="*/ 129 w 132"/>
                <a:gd name="T99" fmla="*/ 65 h 181"/>
                <a:gd name="T100" fmla="*/ 125 w 132"/>
                <a:gd name="T101" fmla="*/ 98 h 181"/>
                <a:gd name="T102" fmla="*/ 124 w 132"/>
                <a:gd name="T103" fmla="*/ 119 h 181"/>
                <a:gd name="T104" fmla="*/ 123 w 132"/>
                <a:gd name="T105" fmla="*/ 137 h 181"/>
                <a:gd name="T106" fmla="*/ 123 w 132"/>
                <a:gd name="T107" fmla="*/ 137 h 181"/>
                <a:gd name="T108" fmla="*/ 122 w 132"/>
                <a:gd name="T109" fmla="*/ 145 h 181"/>
                <a:gd name="T110" fmla="*/ 119 w 132"/>
                <a:gd name="T111" fmla="*/ 153 h 181"/>
                <a:gd name="T112" fmla="*/ 114 w 132"/>
                <a:gd name="T113" fmla="*/ 159 h 181"/>
                <a:gd name="T114" fmla="*/ 109 w 132"/>
                <a:gd name="T115" fmla="*/ 167 h 181"/>
                <a:gd name="T116" fmla="*/ 98 w 132"/>
                <a:gd name="T117" fmla="*/ 177 h 181"/>
                <a:gd name="T118" fmla="*/ 94 w 132"/>
                <a:gd name="T11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2" h="181">
                  <a:moveTo>
                    <a:pt x="25" y="131"/>
                  </a:moveTo>
                  <a:lnTo>
                    <a:pt x="25" y="131"/>
                  </a:lnTo>
                  <a:lnTo>
                    <a:pt x="21" y="123"/>
                  </a:lnTo>
                  <a:lnTo>
                    <a:pt x="16" y="113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5" y="85"/>
                  </a:lnTo>
                  <a:lnTo>
                    <a:pt x="1" y="71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7" y="34"/>
                  </a:lnTo>
                  <a:lnTo>
                    <a:pt x="9" y="30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23" y="26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4" y="17"/>
                  </a:lnTo>
                  <a:lnTo>
                    <a:pt x="38" y="13"/>
                  </a:lnTo>
                  <a:lnTo>
                    <a:pt x="41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56" y="9"/>
                  </a:lnTo>
                  <a:lnTo>
                    <a:pt x="61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78" y="4"/>
                  </a:lnTo>
                  <a:lnTo>
                    <a:pt x="8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94" y="3"/>
                  </a:lnTo>
                  <a:lnTo>
                    <a:pt x="100" y="4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31" y="16"/>
                  </a:lnTo>
                  <a:lnTo>
                    <a:pt x="132" y="32"/>
                  </a:lnTo>
                  <a:lnTo>
                    <a:pt x="131" y="51"/>
                  </a:lnTo>
                  <a:lnTo>
                    <a:pt x="129" y="65"/>
                  </a:lnTo>
                  <a:lnTo>
                    <a:pt x="129" y="65"/>
                  </a:lnTo>
                  <a:lnTo>
                    <a:pt x="125" y="98"/>
                  </a:lnTo>
                  <a:lnTo>
                    <a:pt x="124" y="119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2" y="145"/>
                  </a:lnTo>
                  <a:lnTo>
                    <a:pt x="119" y="153"/>
                  </a:lnTo>
                  <a:lnTo>
                    <a:pt x="114" y="159"/>
                  </a:lnTo>
                  <a:lnTo>
                    <a:pt x="109" y="167"/>
                  </a:lnTo>
                  <a:lnTo>
                    <a:pt x="98" y="177"/>
                  </a:lnTo>
                  <a:lnTo>
                    <a:pt x="94" y="1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" name="Freeform 10">
              <a:extLst>
                <a:ext uri="{FF2B5EF4-FFF2-40B4-BE49-F238E27FC236}">
                  <a16:creationId xmlns:a16="http://schemas.microsoft.com/office/drawing/2014/main" id="{8E8087BA-4843-41A5-B22D-1C708289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2395538"/>
              <a:ext cx="169863" cy="119063"/>
            </a:xfrm>
            <a:custGeom>
              <a:avLst/>
              <a:gdLst>
                <a:gd name="T0" fmla="*/ 0 w 107"/>
                <a:gd name="T1" fmla="*/ 59 h 75"/>
                <a:gd name="T2" fmla="*/ 0 w 107"/>
                <a:gd name="T3" fmla="*/ 59 h 75"/>
                <a:gd name="T4" fmla="*/ 3 w 107"/>
                <a:gd name="T5" fmla="*/ 39 h 75"/>
                <a:gd name="T6" fmla="*/ 4 w 107"/>
                <a:gd name="T7" fmla="*/ 24 h 75"/>
                <a:gd name="T8" fmla="*/ 6 w 107"/>
                <a:gd name="T9" fmla="*/ 17 h 75"/>
                <a:gd name="T10" fmla="*/ 8 w 107"/>
                <a:gd name="T11" fmla="*/ 13 h 75"/>
                <a:gd name="T12" fmla="*/ 8 w 107"/>
                <a:gd name="T13" fmla="*/ 13 h 75"/>
                <a:gd name="T14" fmla="*/ 10 w 107"/>
                <a:gd name="T15" fmla="*/ 11 h 75"/>
                <a:gd name="T16" fmla="*/ 13 w 107"/>
                <a:gd name="T17" fmla="*/ 11 h 75"/>
                <a:gd name="T18" fmla="*/ 17 w 107"/>
                <a:gd name="T19" fmla="*/ 15 h 75"/>
                <a:gd name="T20" fmla="*/ 22 w 107"/>
                <a:gd name="T21" fmla="*/ 20 h 75"/>
                <a:gd name="T22" fmla="*/ 25 w 107"/>
                <a:gd name="T23" fmla="*/ 22 h 75"/>
                <a:gd name="T24" fmla="*/ 28 w 107"/>
                <a:gd name="T25" fmla="*/ 22 h 75"/>
                <a:gd name="T26" fmla="*/ 28 w 107"/>
                <a:gd name="T27" fmla="*/ 22 h 75"/>
                <a:gd name="T28" fmla="*/ 72 w 107"/>
                <a:gd name="T29" fmla="*/ 11 h 75"/>
                <a:gd name="T30" fmla="*/ 107 w 107"/>
                <a:gd name="T31" fmla="*/ 0 h 75"/>
                <a:gd name="T32" fmla="*/ 54 w 107"/>
                <a:gd name="T33" fmla="*/ 69 h 75"/>
                <a:gd name="T34" fmla="*/ 13 w 107"/>
                <a:gd name="T35" fmla="*/ 75 h 75"/>
                <a:gd name="T36" fmla="*/ 0 w 107"/>
                <a:gd name="T37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75">
                  <a:moveTo>
                    <a:pt x="0" y="59"/>
                  </a:moveTo>
                  <a:lnTo>
                    <a:pt x="0" y="59"/>
                  </a:lnTo>
                  <a:lnTo>
                    <a:pt x="3" y="39"/>
                  </a:lnTo>
                  <a:lnTo>
                    <a:pt x="4" y="24"/>
                  </a:lnTo>
                  <a:lnTo>
                    <a:pt x="6" y="17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3" y="11"/>
                  </a:lnTo>
                  <a:lnTo>
                    <a:pt x="17" y="15"/>
                  </a:lnTo>
                  <a:lnTo>
                    <a:pt x="22" y="20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72" y="11"/>
                  </a:lnTo>
                  <a:lnTo>
                    <a:pt x="107" y="0"/>
                  </a:lnTo>
                  <a:lnTo>
                    <a:pt x="54" y="69"/>
                  </a:lnTo>
                  <a:lnTo>
                    <a:pt x="13" y="7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A6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" name="Freeform 11">
              <a:extLst>
                <a:ext uri="{FF2B5EF4-FFF2-40B4-BE49-F238E27FC236}">
                  <a16:creationId xmlns:a16="http://schemas.microsoft.com/office/drawing/2014/main" id="{E2B121DC-DCD6-44CE-A844-5A708A4F8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2524125"/>
              <a:ext cx="774700" cy="1128713"/>
            </a:xfrm>
            <a:custGeom>
              <a:avLst/>
              <a:gdLst>
                <a:gd name="T0" fmla="*/ 62 w 488"/>
                <a:gd name="T1" fmla="*/ 66 h 711"/>
                <a:gd name="T2" fmla="*/ 62 w 488"/>
                <a:gd name="T3" fmla="*/ 28 h 711"/>
                <a:gd name="T4" fmla="*/ 62 w 488"/>
                <a:gd name="T5" fmla="*/ 28 h 711"/>
                <a:gd name="T6" fmla="*/ 80 w 488"/>
                <a:gd name="T7" fmla="*/ 32 h 711"/>
                <a:gd name="T8" fmla="*/ 95 w 488"/>
                <a:gd name="T9" fmla="*/ 35 h 711"/>
                <a:gd name="T10" fmla="*/ 110 w 488"/>
                <a:gd name="T11" fmla="*/ 37 h 711"/>
                <a:gd name="T12" fmla="*/ 110 w 488"/>
                <a:gd name="T13" fmla="*/ 37 h 711"/>
                <a:gd name="T14" fmla="*/ 155 w 488"/>
                <a:gd name="T15" fmla="*/ 37 h 711"/>
                <a:gd name="T16" fmla="*/ 186 w 488"/>
                <a:gd name="T17" fmla="*/ 37 h 711"/>
                <a:gd name="T18" fmla="*/ 245 w 488"/>
                <a:gd name="T19" fmla="*/ 6 h 711"/>
                <a:gd name="T20" fmla="*/ 318 w 488"/>
                <a:gd name="T21" fmla="*/ 0 h 711"/>
                <a:gd name="T22" fmla="*/ 413 w 488"/>
                <a:gd name="T23" fmla="*/ 10 h 711"/>
                <a:gd name="T24" fmla="*/ 488 w 488"/>
                <a:gd name="T25" fmla="*/ 192 h 711"/>
                <a:gd name="T26" fmla="*/ 442 w 488"/>
                <a:gd name="T27" fmla="*/ 635 h 711"/>
                <a:gd name="T28" fmla="*/ 402 w 488"/>
                <a:gd name="T29" fmla="*/ 697 h 711"/>
                <a:gd name="T30" fmla="*/ 276 w 488"/>
                <a:gd name="T31" fmla="*/ 711 h 711"/>
                <a:gd name="T32" fmla="*/ 199 w 488"/>
                <a:gd name="T33" fmla="*/ 697 h 711"/>
                <a:gd name="T34" fmla="*/ 105 w 488"/>
                <a:gd name="T35" fmla="*/ 337 h 711"/>
                <a:gd name="T36" fmla="*/ 0 w 488"/>
                <a:gd name="T37" fmla="*/ 161 h 711"/>
                <a:gd name="T38" fmla="*/ 62 w 488"/>
                <a:gd name="T39" fmla="*/ 66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8" h="711">
                  <a:moveTo>
                    <a:pt x="62" y="66"/>
                  </a:moveTo>
                  <a:lnTo>
                    <a:pt x="62" y="28"/>
                  </a:lnTo>
                  <a:lnTo>
                    <a:pt x="62" y="28"/>
                  </a:lnTo>
                  <a:lnTo>
                    <a:pt x="80" y="32"/>
                  </a:lnTo>
                  <a:lnTo>
                    <a:pt x="95" y="35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55" y="37"/>
                  </a:lnTo>
                  <a:lnTo>
                    <a:pt x="186" y="37"/>
                  </a:lnTo>
                  <a:lnTo>
                    <a:pt x="245" y="6"/>
                  </a:lnTo>
                  <a:lnTo>
                    <a:pt x="318" y="0"/>
                  </a:lnTo>
                  <a:lnTo>
                    <a:pt x="413" y="10"/>
                  </a:lnTo>
                  <a:lnTo>
                    <a:pt x="488" y="192"/>
                  </a:lnTo>
                  <a:lnTo>
                    <a:pt x="442" y="635"/>
                  </a:lnTo>
                  <a:lnTo>
                    <a:pt x="402" y="697"/>
                  </a:lnTo>
                  <a:lnTo>
                    <a:pt x="276" y="711"/>
                  </a:lnTo>
                  <a:lnTo>
                    <a:pt x="199" y="697"/>
                  </a:lnTo>
                  <a:lnTo>
                    <a:pt x="105" y="337"/>
                  </a:lnTo>
                  <a:lnTo>
                    <a:pt x="0" y="161"/>
                  </a:lnTo>
                  <a:lnTo>
                    <a:pt x="62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" name="Freeform 12">
              <a:extLst>
                <a:ext uri="{FF2B5EF4-FFF2-40B4-BE49-F238E27FC236}">
                  <a16:creationId xmlns:a16="http://schemas.microsoft.com/office/drawing/2014/main" id="{1427D2CC-3C23-4FB9-A109-C778E6659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350" y="1412875"/>
              <a:ext cx="230188" cy="279400"/>
            </a:xfrm>
            <a:custGeom>
              <a:avLst/>
              <a:gdLst>
                <a:gd name="T0" fmla="*/ 65 w 145"/>
                <a:gd name="T1" fmla="*/ 159 h 176"/>
                <a:gd name="T2" fmla="*/ 59 w 145"/>
                <a:gd name="T3" fmla="*/ 138 h 176"/>
                <a:gd name="T4" fmla="*/ 55 w 145"/>
                <a:gd name="T5" fmla="*/ 131 h 176"/>
                <a:gd name="T6" fmla="*/ 47 w 145"/>
                <a:gd name="T7" fmla="*/ 125 h 176"/>
                <a:gd name="T8" fmla="*/ 28 w 145"/>
                <a:gd name="T9" fmla="*/ 114 h 176"/>
                <a:gd name="T10" fmla="*/ 21 w 145"/>
                <a:gd name="T11" fmla="*/ 110 h 176"/>
                <a:gd name="T12" fmla="*/ 8 w 145"/>
                <a:gd name="T13" fmla="*/ 89 h 176"/>
                <a:gd name="T14" fmla="*/ 2 w 145"/>
                <a:gd name="T15" fmla="*/ 66 h 176"/>
                <a:gd name="T16" fmla="*/ 0 w 145"/>
                <a:gd name="T17" fmla="*/ 59 h 176"/>
                <a:gd name="T18" fmla="*/ 4 w 145"/>
                <a:gd name="T19" fmla="*/ 45 h 176"/>
                <a:gd name="T20" fmla="*/ 20 w 145"/>
                <a:gd name="T21" fmla="*/ 23 h 176"/>
                <a:gd name="T22" fmla="*/ 22 w 145"/>
                <a:gd name="T23" fmla="*/ 19 h 176"/>
                <a:gd name="T24" fmla="*/ 25 w 145"/>
                <a:gd name="T25" fmla="*/ 12 h 176"/>
                <a:gd name="T26" fmla="*/ 28 w 145"/>
                <a:gd name="T27" fmla="*/ 8 h 176"/>
                <a:gd name="T28" fmla="*/ 42 w 145"/>
                <a:gd name="T29" fmla="*/ 1 h 176"/>
                <a:gd name="T30" fmla="*/ 47 w 145"/>
                <a:gd name="T31" fmla="*/ 0 h 176"/>
                <a:gd name="T32" fmla="*/ 55 w 145"/>
                <a:gd name="T33" fmla="*/ 5 h 176"/>
                <a:gd name="T34" fmla="*/ 59 w 145"/>
                <a:gd name="T35" fmla="*/ 10 h 176"/>
                <a:gd name="T36" fmla="*/ 86 w 145"/>
                <a:gd name="T37" fmla="*/ 14 h 176"/>
                <a:gd name="T38" fmla="*/ 92 w 145"/>
                <a:gd name="T39" fmla="*/ 16 h 176"/>
                <a:gd name="T40" fmla="*/ 104 w 145"/>
                <a:gd name="T41" fmla="*/ 19 h 176"/>
                <a:gd name="T42" fmla="*/ 110 w 145"/>
                <a:gd name="T43" fmla="*/ 25 h 176"/>
                <a:gd name="T44" fmla="*/ 112 w 145"/>
                <a:gd name="T45" fmla="*/ 28 h 176"/>
                <a:gd name="T46" fmla="*/ 119 w 145"/>
                <a:gd name="T47" fmla="*/ 49 h 176"/>
                <a:gd name="T48" fmla="*/ 127 w 145"/>
                <a:gd name="T49" fmla="*/ 69 h 176"/>
                <a:gd name="T50" fmla="*/ 137 w 145"/>
                <a:gd name="T51" fmla="*/ 87 h 176"/>
                <a:gd name="T52" fmla="*/ 144 w 145"/>
                <a:gd name="T53" fmla="*/ 100 h 176"/>
                <a:gd name="T54" fmla="*/ 145 w 145"/>
                <a:gd name="T55" fmla="*/ 103 h 176"/>
                <a:gd name="T56" fmla="*/ 143 w 145"/>
                <a:gd name="T57" fmla="*/ 163 h 176"/>
                <a:gd name="T58" fmla="*/ 140 w 145"/>
                <a:gd name="T59" fmla="*/ 175 h 176"/>
                <a:gd name="T60" fmla="*/ 139 w 145"/>
                <a:gd name="T61" fmla="*/ 176 h 176"/>
                <a:gd name="T62" fmla="*/ 127 w 145"/>
                <a:gd name="T63" fmla="*/ 175 h 176"/>
                <a:gd name="T64" fmla="*/ 65 w 145"/>
                <a:gd name="T65" fmla="*/ 15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5" h="176">
                  <a:moveTo>
                    <a:pt x="65" y="159"/>
                  </a:moveTo>
                  <a:lnTo>
                    <a:pt x="65" y="159"/>
                  </a:lnTo>
                  <a:lnTo>
                    <a:pt x="61" y="147"/>
                  </a:lnTo>
                  <a:lnTo>
                    <a:pt x="59" y="138"/>
                  </a:lnTo>
                  <a:lnTo>
                    <a:pt x="56" y="134"/>
                  </a:lnTo>
                  <a:lnTo>
                    <a:pt x="55" y="131"/>
                  </a:lnTo>
                  <a:lnTo>
                    <a:pt x="55" y="131"/>
                  </a:lnTo>
                  <a:lnTo>
                    <a:pt x="47" y="125"/>
                  </a:lnTo>
                  <a:lnTo>
                    <a:pt x="37" y="120"/>
                  </a:lnTo>
                  <a:lnTo>
                    <a:pt x="28" y="114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16" y="102"/>
                  </a:lnTo>
                  <a:lnTo>
                    <a:pt x="8" y="89"/>
                  </a:lnTo>
                  <a:lnTo>
                    <a:pt x="3" y="74"/>
                  </a:lnTo>
                  <a:lnTo>
                    <a:pt x="2" y="6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4" y="45"/>
                  </a:lnTo>
                  <a:lnTo>
                    <a:pt x="12" y="32"/>
                  </a:lnTo>
                  <a:lnTo>
                    <a:pt x="20" y="23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4" y="16"/>
                  </a:lnTo>
                  <a:lnTo>
                    <a:pt x="25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7" y="4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70" y="1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2" y="16"/>
                  </a:lnTo>
                  <a:lnTo>
                    <a:pt x="100" y="17"/>
                  </a:lnTo>
                  <a:lnTo>
                    <a:pt x="104" y="19"/>
                  </a:lnTo>
                  <a:lnTo>
                    <a:pt x="108" y="22"/>
                  </a:lnTo>
                  <a:lnTo>
                    <a:pt x="110" y="25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5" y="39"/>
                  </a:lnTo>
                  <a:lnTo>
                    <a:pt x="119" y="49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31" y="78"/>
                  </a:lnTo>
                  <a:lnTo>
                    <a:pt x="137" y="87"/>
                  </a:lnTo>
                  <a:lnTo>
                    <a:pt x="143" y="96"/>
                  </a:lnTo>
                  <a:lnTo>
                    <a:pt x="144" y="100"/>
                  </a:lnTo>
                  <a:lnTo>
                    <a:pt x="145" y="103"/>
                  </a:lnTo>
                  <a:lnTo>
                    <a:pt x="145" y="103"/>
                  </a:lnTo>
                  <a:lnTo>
                    <a:pt x="144" y="140"/>
                  </a:lnTo>
                  <a:lnTo>
                    <a:pt x="143" y="163"/>
                  </a:lnTo>
                  <a:lnTo>
                    <a:pt x="141" y="171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39" y="176"/>
                  </a:lnTo>
                  <a:lnTo>
                    <a:pt x="136" y="176"/>
                  </a:lnTo>
                  <a:lnTo>
                    <a:pt x="127" y="175"/>
                  </a:lnTo>
                  <a:lnTo>
                    <a:pt x="101" y="169"/>
                  </a:lnTo>
                  <a:lnTo>
                    <a:pt x="65" y="159"/>
                  </a:lnTo>
                  <a:lnTo>
                    <a:pt x="65" y="159"/>
                  </a:lnTo>
                  <a:close/>
                </a:path>
              </a:pathLst>
            </a:custGeom>
            <a:solidFill>
              <a:srgbClr val="FF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" name="Freeform 13">
              <a:extLst>
                <a:ext uri="{FF2B5EF4-FFF2-40B4-BE49-F238E27FC236}">
                  <a16:creationId xmlns:a16="http://schemas.microsoft.com/office/drawing/2014/main" id="{2D5EE949-AB98-4308-8DAF-6C91FF7BF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1652588"/>
              <a:ext cx="182563" cy="95250"/>
            </a:xfrm>
            <a:custGeom>
              <a:avLst/>
              <a:gdLst>
                <a:gd name="T0" fmla="*/ 0 w 115"/>
                <a:gd name="T1" fmla="*/ 30 h 60"/>
                <a:gd name="T2" fmla="*/ 0 w 115"/>
                <a:gd name="T3" fmla="*/ 30 h 60"/>
                <a:gd name="T4" fmla="*/ 2 w 115"/>
                <a:gd name="T5" fmla="*/ 17 h 60"/>
                <a:gd name="T6" fmla="*/ 5 w 115"/>
                <a:gd name="T7" fmla="*/ 2 h 60"/>
                <a:gd name="T8" fmla="*/ 5 w 115"/>
                <a:gd name="T9" fmla="*/ 2 h 60"/>
                <a:gd name="T10" fmla="*/ 6 w 115"/>
                <a:gd name="T11" fmla="*/ 0 h 60"/>
                <a:gd name="T12" fmla="*/ 9 w 115"/>
                <a:gd name="T13" fmla="*/ 0 h 60"/>
                <a:gd name="T14" fmla="*/ 18 w 115"/>
                <a:gd name="T15" fmla="*/ 2 h 60"/>
                <a:gd name="T16" fmla="*/ 37 w 115"/>
                <a:gd name="T17" fmla="*/ 5 h 60"/>
                <a:gd name="T18" fmla="*/ 37 w 115"/>
                <a:gd name="T19" fmla="*/ 5 h 60"/>
                <a:gd name="T20" fmla="*/ 66 w 115"/>
                <a:gd name="T21" fmla="*/ 11 h 60"/>
                <a:gd name="T22" fmla="*/ 82 w 115"/>
                <a:gd name="T23" fmla="*/ 13 h 60"/>
                <a:gd name="T24" fmla="*/ 93 w 115"/>
                <a:gd name="T25" fmla="*/ 15 h 60"/>
                <a:gd name="T26" fmla="*/ 93 w 115"/>
                <a:gd name="T27" fmla="*/ 15 h 60"/>
                <a:gd name="T28" fmla="*/ 99 w 115"/>
                <a:gd name="T29" fmla="*/ 16 h 60"/>
                <a:gd name="T30" fmla="*/ 106 w 115"/>
                <a:gd name="T31" fmla="*/ 18 h 60"/>
                <a:gd name="T32" fmla="*/ 112 w 115"/>
                <a:gd name="T33" fmla="*/ 21 h 60"/>
                <a:gd name="T34" fmla="*/ 115 w 115"/>
                <a:gd name="T35" fmla="*/ 24 h 60"/>
                <a:gd name="T36" fmla="*/ 115 w 115"/>
                <a:gd name="T37" fmla="*/ 24 h 60"/>
                <a:gd name="T38" fmla="*/ 115 w 115"/>
                <a:gd name="T39" fmla="*/ 30 h 60"/>
                <a:gd name="T40" fmla="*/ 113 w 115"/>
                <a:gd name="T41" fmla="*/ 40 h 60"/>
                <a:gd name="T42" fmla="*/ 110 w 115"/>
                <a:gd name="T43" fmla="*/ 60 h 60"/>
                <a:gd name="T44" fmla="*/ 110 w 115"/>
                <a:gd name="T45" fmla="*/ 60 h 60"/>
                <a:gd name="T46" fmla="*/ 108 w 115"/>
                <a:gd name="T47" fmla="*/ 60 h 60"/>
                <a:gd name="T48" fmla="*/ 104 w 115"/>
                <a:gd name="T49" fmla="*/ 60 h 60"/>
                <a:gd name="T50" fmla="*/ 92 w 115"/>
                <a:gd name="T51" fmla="*/ 57 h 60"/>
                <a:gd name="T52" fmla="*/ 54 w 115"/>
                <a:gd name="T53" fmla="*/ 47 h 60"/>
                <a:gd name="T54" fmla="*/ 0 w 115"/>
                <a:gd name="T55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" h="60">
                  <a:moveTo>
                    <a:pt x="0" y="30"/>
                  </a:moveTo>
                  <a:lnTo>
                    <a:pt x="0" y="30"/>
                  </a:lnTo>
                  <a:lnTo>
                    <a:pt x="2" y="17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8" y="2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66" y="11"/>
                  </a:lnTo>
                  <a:lnTo>
                    <a:pt x="82" y="13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9" y="16"/>
                  </a:lnTo>
                  <a:lnTo>
                    <a:pt x="106" y="18"/>
                  </a:lnTo>
                  <a:lnTo>
                    <a:pt x="112" y="21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30"/>
                  </a:lnTo>
                  <a:lnTo>
                    <a:pt x="113" y="4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60"/>
                  </a:lnTo>
                  <a:lnTo>
                    <a:pt x="104" y="60"/>
                  </a:lnTo>
                  <a:lnTo>
                    <a:pt x="92" y="57"/>
                  </a:lnTo>
                  <a:lnTo>
                    <a:pt x="54" y="4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A6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" name="Freeform 14">
              <a:extLst>
                <a:ext uri="{FF2B5EF4-FFF2-40B4-BE49-F238E27FC236}">
                  <a16:creationId xmlns:a16="http://schemas.microsoft.com/office/drawing/2014/main" id="{37B0C082-B553-4C9A-A5F8-FC7BD5942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1652588"/>
              <a:ext cx="182563" cy="95250"/>
            </a:xfrm>
            <a:custGeom>
              <a:avLst/>
              <a:gdLst>
                <a:gd name="T0" fmla="*/ 0 w 115"/>
                <a:gd name="T1" fmla="*/ 30 h 60"/>
                <a:gd name="T2" fmla="*/ 0 w 115"/>
                <a:gd name="T3" fmla="*/ 30 h 60"/>
                <a:gd name="T4" fmla="*/ 2 w 115"/>
                <a:gd name="T5" fmla="*/ 17 h 60"/>
                <a:gd name="T6" fmla="*/ 5 w 115"/>
                <a:gd name="T7" fmla="*/ 2 h 60"/>
                <a:gd name="T8" fmla="*/ 5 w 115"/>
                <a:gd name="T9" fmla="*/ 2 h 60"/>
                <a:gd name="T10" fmla="*/ 6 w 115"/>
                <a:gd name="T11" fmla="*/ 0 h 60"/>
                <a:gd name="T12" fmla="*/ 9 w 115"/>
                <a:gd name="T13" fmla="*/ 0 h 60"/>
                <a:gd name="T14" fmla="*/ 18 w 115"/>
                <a:gd name="T15" fmla="*/ 2 h 60"/>
                <a:gd name="T16" fmla="*/ 37 w 115"/>
                <a:gd name="T17" fmla="*/ 5 h 60"/>
                <a:gd name="T18" fmla="*/ 37 w 115"/>
                <a:gd name="T19" fmla="*/ 5 h 60"/>
                <a:gd name="T20" fmla="*/ 66 w 115"/>
                <a:gd name="T21" fmla="*/ 11 h 60"/>
                <a:gd name="T22" fmla="*/ 82 w 115"/>
                <a:gd name="T23" fmla="*/ 13 h 60"/>
                <a:gd name="T24" fmla="*/ 93 w 115"/>
                <a:gd name="T25" fmla="*/ 15 h 60"/>
                <a:gd name="T26" fmla="*/ 93 w 115"/>
                <a:gd name="T27" fmla="*/ 15 h 60"/>
                <a:gd name="T28" fmla="*/ 99 w 115"/>
                <a:gd name="T29" fmla="*/ 16 h 60"/>
                <a:gd name="T30" fmla="*/ 106 w 115"/>
                <a:gd name="T31" fmla="*/ 18 h 60"/>
                <a:gd name="T32" fmla="*/ 112 w 115"/>
                <a:gd name="T33" fmla="*/ 21 h 60"/>
                <a:gd name="T34" fmla="*/ 115 w 115"/>
                <a:gd name="T35" fmla="*/ 24 h 60"/>
                <a:gd name="T36" fmla="*/ 115 w 115"/>
                <a:gd name="T37" fmla="*/ 24 h 60"/>
                <a:gd name="T38" fmla="*/ 115 w 115"/>
                <a:gd name="T39" fmla="*/ 30 h 60"/>
                <a:gd name="T40" fmla="*/ 113 w 115"/>
                <a:gd name="T41" fmla="*/ 40 h 60"/>
                <a:gd name="T42" fmla="*/ 110 w 115"/>
                <a:gd name="T43" fmla="*/ 60 h 60"/>
                <a:gd name="T44" fmla="*/ 110 w 115"/>
                <a:gd name="T45" fmla="*/ 60 h 60"/>
                <a:gd name="T46" fmla="*/ 108 w 115"/>
                <a:gd name="T47" fmla="*/ 60 h 60"/>
                <a:gd name="T48" fmla="*/ 104 w 115"/>
                <a:gd name="T49" fmla="*/ 60 h 60"/>
                <a:gd name="T50" fmla="*/ 92 w 115"/>
                <a:gd name="T51" fmla="*/ 57 h 60"/>
                <a:gd name="T52" fmla="*/ 54 w 115"/>
                <a:gd name="T53" fmla="*/ 47 h 60"/>
                <a:gd name="T54" fmla="*/ 0 w 115"/>
                <a:gd name="T55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" h="60">
                  <a:moveTo>
                    <a:pt x="0" y="30"/>
                  </a:moveTo>
                  <a:lnTo>
                    <a:pt x="0" y="30"/>
                  </a:lnTo>
                  <a:lnTo>
                    <a:pt x="2" y="17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8" y="2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66" y="11"/>
                  </a:lnTo>
                  <a:lnTo>
                    <a:pt x="82" y="13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9" y="16"/>
                  </a:lnTo>
                  <a:lnTo>
                    <a:pt x="106" y="18"/>
                  </a:lnTo>
                  <a:lnTo>
                    <a:pt x="112" y="21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30"/>
                  </a:lnTo>
                  <a:lnTo>
                    <a:pt x="113" y="4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60"/>
                  </a:lnTo>
                  <a:lnTo>
                    <a:pt x="104" y="60"/>
                  </a:lnTo>
                  <a:lnTo>
                    <a:pt x="92" y="57"/>
                  </a:lnTo>
                  <a:lnTo>
                    <a:pt x="54" y="47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15">
              <a:extLst>
                <a:ext uri="{FF2B5EF4-FFF2-40B4-BE49-F238E27FC236}">
                  <a16:creationId xmlns:a16="http://schemas.microsoft.com/office/drawing/2014/main" id="{77EB1502-D2A3-4B68-990C-1B05D862B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2582863"/>
              <a:ext cx="466725" cy="676275"/>
            </a:xfrm>
            <a:custGeom>
              <a:avLst/>
              <a:gdLst>
                <a:gd name="T0" fmla="*/ 0 w 294"/>
                <a:gd name="T1" fmla="*/ 48 h 426"/>
                <a:gd name="T2" fmla="*/ 8 w 294"/>
                <a:gd name="T3" fmla="*/ 25 h 426"/>
                <a:gd name="T4" fmla="*/ 12 w 294"/>
                <a:gd name="T5" fmla="*/ 18 h 426"/>
                <a:gd name="T6" fmla="*/ 29 w 294"/>
                <a:gd name="T7" fmla="*/ 7 h 426"/>
                <a:gd name="T8" fmla="*/ 41 w 294"/>
                <a:gd name="T9" fmla="*/ 0 h 426"/>
                <a:gd name="T10" fmla="*/ 65 w 294"/>
                <a:gd name="T11" fmla="*/ 34 h 426"/>
                <a:gd name="T12" fmla="*/ 74 w 294"/>
                <a:gd name="T13" fmla="*/ 48 h 426"/>
                <a:gd name="T14" fmla="*/ 82 w 294"/>
                <a:gd name="T15" fmla="*/ 58 h 426"/>
                <a:gd name="T16" fmla="*/ 92 w 294"/>
                <a:gd name="T17" fmla="*/ 63 h 426"/>
                <a:gd name="T18" fmla="*/ 104 w 294"/>
                <a:gd name="T19" fmla="*/ 65 h 426"/>
                <a:gd name="T20" fmla="*/ 141 w 294"/>
                <a:gd name="T21" fmla="*/ 69 h 426"/>
                <a:gd name="T22" fmla="*/ 180 w 294"/>
                <a:gd name="T23" fmla="*/ 76 h 426"/>
                <a:gd name="T24" fmla="*/ 186 w 294"/>
                <a:gd name="T25" fmla="*/ 79 h 426"/>
                <a:gd name="T26" fmla="*/ 220 w 294"/>
                <a:gd name="T27" fmla="*/ 119 h 426"/>
                <a:gd name="T28" fmla="*/ 238 w 294"/>
                <a:gd name="T29" fmla="*/ 145 h 426"/>
                <a:gd name="T30" fmla="*/ 247 w 294"/>
                <a:gd name="T31" fmla="*/ 166 h 426"/>
                <a:gd name="T32" fmla="*/ 254 w 294"/>
                <a:gd name="T33" fmla="*/ 195 h 426"/>
                <a:gd name="T34" fmla="*/ 276 w 294"/>
                <a:gd name="T35" fmla="*/ 294 h 426"/>
                <a:gd name="T36" fmla="*/ 282 w 294"/>
                <a:gd name="T37" fmla="*/ 323 h 426"/>
                <a:gd name="T38" fmla="*/ 290 w 294"/>
                <a:gd name="T39" fmla="*/ 356 h 426"/>
                <a:gd name="T40" fmla="*/ 294 w 294"/>
                <a:gd name="T41" fmla="*/ 373 h 426"/>
                <a:gd name="T42" fmla="*/ 260 w 294"/>
                <a:gd name="T43" fmla="*/ 415 h 426"/>
                <a:gd name="T44" fmla="*/ 254 w 294"/>
                <a:gd name="T45" fmla="*/ 426 h 426"/>
                <a:gd name="T46" fmla="*/ 252 w 294"/>
                <a:gd name="T47" fmla="*/ 426 h 426"/>
                <a:gd name="T48" fmla="*/ 243 w 294"/>
                <a:gd name="T49" fmla="*/ 422 h 426"/>
                <a:gd name="T50" fmla="*/ 194 w 294"/>
                <a:gd name="T51" fmla="*/ 394 h 426"/>
                <a:gd name="T52" fmla="*/ 181 w 294"/>
                <a:gd name="T53" fmla="*/ 385 h 426"/>
                <a:gd name="T54" fmla="*/ 150 w 294"/>
                <a:gd name="T55" fmla="*/ 202 h 426"/>
                <a:gd name="T56" fmla="*/ 142 w 294"/>
                <a:gd name="T57" fmla="*/ 179 h 426"/>
                <a:gd name="T58" fmla="*/ 122 w 294"/>
                <a:gd name="T59" fmla="*/ 129 h 426"/>
                <a:gd name="T60" fmla="*/ 109 w 294"/>
                <a:gd name="T61" fmla="*/ 105 h 426"/>
                <a:gd name="T62" fmla="*/ 104 w 294"/>
                <a:gd name="T63" fmla="*/ 98 h 426"/>
                <a:gd name="T64" fmla="*/ 92 w 294"/>
                <a:gd name="T65" fmla="*/ 94 h 426"/>
                <a:gd name="T66" fmla="*/ 61 w 294"/>
                <a:gd name="T67" fmla="*/ 83 h 426"/>
                <a:gd name="T68" fmla="*/ 52 w 294"/>
                <a:gd name="T69" fmla="*/ 75 h 426"/>
                <a:gd name="T70" fmla="*/ 44 w 294"/>
                <a:gd name="T71" fmla="*/ 66 h 426"/>
                <a:gd name="T72" fmla="*/ 34 w 294"/>
                <a:gd name="T73" fmla="*/ 57 h 426"/>
                <a:gd name="T74" fmla="*/ 18 w 294"/>
                <a:gd name="T75" fmla="*/ 51 h 426"/>
                <a:gd name="T76" fmla="*/ 0 w 294"/>
                <a:gd name="T77" fmla="*/ 48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4" h="426">
                  <a:moveTo>
                    <a:pt x="0" y="48"/>
                  </a:moveTo>
                  <a:lnTo>
                    <a:pt x="0" y="48"/>
                  </a:lnTo>
                  <a:lnTo>
                    <a:pt x="4" y="35"/>
                  </a:lnTo>
                  <a:lnTo>
                    <a:pt x="8" y="25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8" y="13"/>
                  </a:lnTo>
                  <a:lnTo>
                    <a:pt x="29" y="7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54" y="18"/>
                  </a:lnTo>
                  <a:lnTo>
                    <a:pt x="65" y="34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6" y="54"/>
                  </a:lnTo>
                  <a:lnTo>
                    <a:pt x="82" y="58"/>
                  </a:lnTo>
                  <a:lnTo>
                    <a:pt x="87" y="61"/>
                  </a:lnTo>
                  <a:lnTo>
                    <a:pt x="92" y="63"/>
                  </a:lnTo>
                  <a:lnTo>
                    <a:pt x="100" y="65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41" y="69"/>
                  </a:lnTo>
                  <a:lnTo>
                    <a:pt x="169" y="73"/>
                  </a:lnTo>
                  <a:lnTo>
                    <a:pt x="180" y="76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99" y="93"/>
                  </a:lnTo>
                  <a:lnTo>
                    <a:pt x="220" y="119"/>
                  </a:lnTo>
                  <a:lnTo>
                    <a:pt x="229" y="132"/>
                  </a:lnTo>
                  <a:lnTo>
                    <a:pt x="238" y="145"/>
                  </a:lnTo>
                  <a:lnTo>
                    <a:pt x="244" y="157"/>
                  </a:lnTo>
                  <a:lnTo>
                    <a:pt x="247" y="166"/>
                  </a:lnTo>
                  <a:lnTo>
                    <a:pt x="247" y="166"/>
                  </a:lnTo>
                  <a:lnTo>
                    <a:pt x="254" y="195"/>
                  </a:lnTo>
                  <a:lnTo>
                    <a:pt x="265" y="244"/>
                  </a:lnTo>
                  <a:lnTo>
                    <a:pt x="276" y="294"/>
                  </a:lnTo>
                  <a:lnTo>
                    <a:pt x="282" y="323"/>
                  </a:lnTo>
                  <a:lnTo>
                    <a:pt x="282" y="323"/>
                  </a:lnTo>
                  <a:lnTo>
                    <a:pt x="285" y="340"/>
                  </a:lnTo>
                  <a:lnTo>
                    <a:pt x="290" y="356"/>
                  </a:lnTo>
                  <a:lnTo>
                    <a:pt x="294" y="373"/>
                  </a:lnTo>
                  <a:lnTo>
                    <a:pt x="294" y="373"/>
                  </a:lnTo>
                  <a:lnTo>
                    <a:pt x="274" y="397"/>
                  </a:lnTo>
                  <a:lnTo>
                    <a:pt x="260" y="415"/>
                  </a:lnTo>
                  <a:lnTo>
                    <a:pt x="255" y="422"/>
                  </a:lnTo>
                  <a:lnTo>
                    <a:pt x="254" y="426"/>
                  </a:lnTo>
                  <a:lnTo>
                    <a:pt x="254" y="426"/>
                  </a:lnTo>
                  <a:lnTo>
                    <a:pt x="252" y="426"/>
                  </a:lnTo>
                  <a:lnTo>
                    <a:pt x="251" y="424"/>
                  </a:lnTo>
                  <a:lnTo>
                    <a:pt x="243" y="422"/>
                  </a:lnTo>
                  <a:lnTo>
                    <a:pt x="219" y="409"/>
                  </a:lnTo>
                  <a:lnTo>
                    <a:pt x="194" y="394"/>
                  </a:lnTo>
                  <a:lnTo>
                    <a:pt x="181" y="385"/>
                  </a:lnTo>
                  <a:lnTo>
                    <a:pt x="181" y="385"/>
                  </a:lnTo>
                  <a:lnTo>
                    <a:pt x="167" y="300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42" y="179"/>
                  </a:lnTo>
                  <a:lnTo>
                    <a:pt x="129" y="146"/>
                  </a:lnTo>
                  <a:lnTo>
                    <a:pt x="122" y="129"/>
                  </a:lnTo>
                  <a:lnTo>
                    <a:pt x="115" y="115"/>
                  </a:lnTo>
                  <a:lnTo>
                    <a:pt x="109" y="105"/>
                  </a:lnTo>
                  <a:lnTo>
                    <a:pt x="106" y="101"/>
                  </a:lnTo>
                  <a:lnTo>
                    <a:pt x="104" y="98"/>
                  </a:lnTo>
                  <a:lnTo>
                    <a:pt x="104" y="98"/>
                  </a:lnTo>
                  <a:lnTo>
                    <a:pt x="92" y="94"/>
                  </a:lnTo>
                  <a:lnTo>
                    <a:pt x="76" y="89"/>
                  </a:lnTo>
                  <a:lnTo>
                    <a:pt x="61" y="83"/>
                  </a:lnTo>
                  <a:lnTo>
                    <a:pt x="56" y="79"/>
                  </a:lnTo>
                  <a:lnTo>
                    <a:pt x="52" y="75"/>
                  </a:lnTo>
                  <a:lnTo>
                    <a:pt x="52" y="75"/>
                  </a:lnTo>
                  <a:lnTo>
                    <a:pt x="44" y="66"/>
                  </a:lnTo>
                  <a:lnTo>
                    <a:pt x="39" y="61"/>
                  </a:lnTo>
                  <a:lnTo>
                    <a:pt x="34" y="57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9" y="49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" name="Freeform 16">
              <a:extLst>
                <a:ext uri="{FF2B5EF4-FFF2-40B4-BE49-F238E27FC236}">
                  <a16:creationId xmlns:a16="http://schemas.microsoft.com/office/drawing/2014/main" id="{AA6F54D8-CCF3-4D16-A098-898F1DC4E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288" y="1690688"/>
              <a:ext cx="847725" cy="1876425"/>
            </a:xfrm>
            <a:custGeom>
              <a:avLst/>
              <a:gdLst>
                <a:gd name="T0" fmla="*/ 4 w 534"/>
                <a:gd name="T1" fmla="*/ 539 h 1182"/>
                <a:gd name="T2" fmla="*/ 23 w 534"/>
                <a:gd name="T3" fmla="*/ 534 h 1182"/>
                <a:gd name="T4" fmla="*/ 28 w 534"/>
                <a:gd name="T5" fmla="*/ 518 h 1182"/>
                <a:gd name="T6" fmla="*/ 53 w 534"/>
                <a:gd name="T7" fmla="*/ 475 h 1182"/>
                <a:gd name="T8" fmla="*/ 67 w 534"/>
                <a:gd name="T9" fmla="*/ 461 h 1182"/>
                <a:gd name="T10" fmla="*/ 97 w 534"/>
                <a:gd name="T11" fmla="*/ 455 h 1182"/>
                <a:gd name="T12" fmla="*/ 120 w 534"/>
                <a:gd name="T13" fmla="*/ 452 h 1182"/>
                <a:gd name="T14" fmla="*/ 142 w 534"/>
                <a:gd name="T15" fmla="*/ 429 h 1182"/>
                <a:gd name="T16" fmla="*/ 167 w 534"/>
                <a:gd name="T17" fmla="*/ 388 h 1182"/>
                <a:gd name="T18" fmla="*/ 208 w 534"/>
                <a:gd name="T19" fmla="*/ 297 h 1182"/>
                <a:gd name="T20" fmla="*/ 243 w 534"/>
                <a:gd name="T21" fmla="*/ 197 h 1182"/>
                <a:gd name="T22" fmla="*/ 287 w 534"/>
                <a:gd name="T23" fmla="*/ 0 h 1182"/>
                <a:gd name="T24" fmla="*/ 334 w 534"/>
                <a:gd name="T25" fmla="*/ 9 h 1182"/>
                <a:gd name="T26" fmla="*/ 392 w 534"/>
                <a:gd name="T27" fmla="*/ 27 h 1182"/>
                <a:gd name="T28" fmla="*/ 396 w 534"/>
                <a:gd name="T29" fmla="*/ 82 h 1182"/>
                <a:gd name="T30" fmla="*/ 380 w 534"/>
                <a:gd name="T31" fmla="*/ 151 h 1182"/>
                <a:gd name="T32" fmla="*/ 350 w 534"/>
                <a:gd name="T33" fmla="*/ 309 h 1182"/>
                <a:gd name="T34" fmla="*/ 344 w 534"/>
                <a:gd name="T35" fmla="*/ 327 h 1182"/>
                <a:gd name="T36" fmla="*/ 314 w 534"/>
                <a:gd name="T37" fmla="*/ 397 h 1182"/>
                <a:gd name="T38" fmla="*/ 286 w 534"/>
                <a:gd name="T39" fmla="*/ 482 h 1182"/>
                <a:gd name="T40" fmla="*/ 314 w 534"/>
                <a:gd name="T41" fmla="*/ 508 h 1182"/>
                <a:gd name="T42" fmla="*/ 340 w 534"/>
                <a:gd name="T43" fmla="*/ 540 h 1182"/>
                <a:gd name="T44" fmla="*/ 343 w 534"/>
                <a:gd name="T45" fmla="*/ 550 h 1182"/>
                <a:gd name="T46" fmla="*/ 349 w 534"/>
                <a:gd name="T47" fmla="*/ 640 h 1182"/>
                <a:gd name="T48" fmla="*/ 356 w 534"/>
                <a:gd name="T49" fmla="*/ 655 h 1182"/>
                <a:gd name="T50" fmla="*/ 382 w 534"/>
                <a:gd name="T51" fmla="*/ 700 h 1182"/>
                <a:gd name="T52" fmla="*/ 396 w 534"/>
                <a:gd name="T53" fmla="*/ 713 h 1182"/>
                <a:gd name="T54" fmla="*/ 435 w 534"/>
                <a:gd name="T55" fmla="*/ 756 h 1182"/>
                <a:gd name="T56" fmla="*/ 447 w 534"/>
                <a:gd name="T57" fmla="*/ 779 h 1182"/>
                <a:gd name="T58" fmla="*/ 521 w 534"/>
                <a:gd name="T59" fmla="*/ 936 h 1182"/>
                <a:gd name="T60" fmla="*/ 534 w 534"/>
                <a:gd name="T61" fmla="*/ 969 h 1182"/>
                <a:gd name="T62" fmla="*/ 529 w 534"/>
                <a:gd name="T63" fmla="*/ 986 h 1182"/>
                <a:gd name="T64" fmla="*/ 500 w 534"/>
                <a:gd name="T65" fmla="*/ 1015 h 1182"/>
                <a:gd name="T66" fmla="*/ 456 w 534"/>
                <a:gd name="T67" fmla="*/ 1034 h 1182"/>
                <a:gd name="T68" fmla="*/ 418 w 534"/>
                <a:gd name="T69" fmla="*/ 1039 h 1182"/>
                <a:gd name="T70" fmla="*/ 338 w 534"/>
                <a:gd name="T71" fmla="*/ 1047 h 1182"/>
                <a:gd name="T72" fmla="*/ 316 w 534"/>
                <a:gd name="T73" fmla="*/ 1055 h 1182"/>
                <a:gd name="T74" fmla="*/ 292 w 534"/>
                <a:gd name="T75" fmla="*/ 1081 h 1182"/>
                <a:gd name="T76" fmla="*/ 268 w 534"/>
                <a:gd name="T77" fmla="*/ 1119 h 1182"/>
                <a:gd name="T78" fmla="*/ 263 w 534"/>
                <a:gd name="T79" fmla="*/ 1149 h 1182"/>
                <a:gd name="T80" fmla="*/ 260 w 534"/>
                <a:gd name="T81" fmla="*/ 1162 h 1182"/>
                <a:gd name="T82" fmla="*/ 250 w 534"/>
                <a:gd name="T83" fmla="*/ 1175 h 1182"/>
                <a:gd name="T84" fmla="*/ 222 w 534"/>
                <a:gd name="T85" fmla="*/ 1182 h 1182"/>
                <a:gd name="T86" fmla="*/ 204 w 534"/>
                <a:gd name="T87" fmla="*/ 1180 h 1182"/>
                <a:gd name="T88" fmla="*/ 216 w 534"/>
                <a:gd name="T89" fmla="*/ 1006 h 1182"/>
                <a:gd name="T90" fmla="*/ 217 w 534"/>
                <a:gd name="T91" fmla="*/ 850 h 1182"/>
                <a:gd name="T92" fmla="*/ 207 w 534"/>
                <a:gd name="T93" fmla="*/ 737 h 1182"/>
                <a:gd name="T94" fmla="*/ 194 w 534"/>
                <a:gd name="T95" fmla="*/ 673 h 1182"/>
                <a:gd name="T96" fmla="*/ 173 w 534"/>
                <a:gd name="T97" fmla="*/ 603 h 1182"/>
                <a:gd name="T98" fmla="*/ 153 w 534"/>
                <a:gd name="T99" fmla="*/ 560 h 1182"/>
                <a:gd name="T100" fmla="*/ 132 w 534"/>
                <a:gd name="T101" fmla="*/ 539 h 1182"/>
                <a:gd name="T102" fmla="*/ 113 w 534"/>
                <a:gd name="T103" fmla="*/ 535 h 1182"/>
                <a:gd name="T104" fmla="*/ 92 w 534"/>
                <a:gd name="T105" fmla="*/ 543 h 1182"/>
                <a:gd name="T106" fmla="*/ 47 w 534"/>
                <a:gd name="T107" fmla="*/ 571 h 1182"/>
                <a:gd name="T108" fmla="*/ 23 w 534"/>
                <a:gd name="T109" fmla="*/ 581 h 1182"/>
                <a:gd name="T110" fmla="*/ 17 w 534"/>
                <a:gd name="T111" fmla="*/ 572 h 1182"/>
                <a:gd name="T112" fmla="*/ 0 w 534"/>
                <a:gd name="T113" fmla="*/ 539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1182">
                  <a:moveTo>
                    <a:pt x="0" y="539"/>
                  </a:moveTo>
                  <a:lnTo>
                    <a:pt x="0" y="539"/>
                  </a:lnTo>
                  <a:lnTo>
                    <a:pt x="4" y="539"/>
                  </a:lnTo>
                  <a:lnTo>
                    <a:pt x="12" y="539"/>
                  </a:lnTo>
                  <a:lnTo>
                    <a:pt x="19" y="536"/>
                  </a:lnTo>
                  <a:lnTo>
                    <a:pt x="23" y="534"/>
                  </a:lnTo>
                  <a:lnTo>
                    <a:pt x="25" y="531"/>
                  </a:lnTo>
                  <a:lnTo>
                    <a:pt x="25" y="531"/>
                  </a:lnTo>
                  <a:lnTo>
                    <a:pt x="28" y="518"/>
                  </a:lnTo>
                  <a:lnTo>
                    <a:pt x="40" y="496"/>
                  </a:lnTo>
                  <a:lnTo>
                    <a:pt x="47" y="486"/>
                  </a:lnTo>
                  <a:lnTo>
                    <a:pt x="53" y="475"/>
                  </a:lnTo>
                  <a:lnTo>
                    <a:pt x="61" y="466"/>
                  </a:lnTo>
                  <a:lnTo>
                    <a:pt x="67" y="461"/>
                  </a:lnTo>
                  <a:lnTo>
                    <a:pt x="67" y="461"/>
                  </a:lnTo>
                  <a:lnTo>
                    <a:pt x="75" y="459"/>
                  </a:lnTo>
                  <a:lnTo>
                    <a:pt x="83" y="456"/>
                  </a:lnTo>
                  <a:lnTo>
                    <a:pt x="97" y="455"/>
                  </a:lnTo>
                  <a:lnTo>
                    <a:pt x="110" y="453"/>
                  </a:lnTo>
                  <a:lnTo>
                    <a:pt x="120" y="452"/>
                  </a:lnTo>
                  <a:lnTo>
                    <a:pt x="120" y="452"/>
                  </a:lnTo>
                  <a:lnTo>
                    <a:pt x="125" y="448"/>
                  </a:lnTo>
                  <a:lnTo>
                    <a:pt x="131" y="443"/>
                  </a:lnTo>
                  <a:lnTo>
                    <a:pt x="142" y="429"/>
                  </a:lnTo>
                  <a:lnTo>
                    <a:pt x="155" y="408"/>
                  </a:lnTo>
                  <a:lnTo>
                    <a:pt x="155" y="408"/>
                  </a:lnTo>
                  <a:lnTo>
                    <a:pt x="167" y="388"/>
                  </a:lnTo>
                  <a:lnTo>
                    <a:pt x="178" y="364"/>
                  </a:lnTo>
                  <a:lnTo>
                    <a:pt x="193" y="333"/>
                  </a:lnTo>
                  <a:lnTo>
                    <a:pt x="208" y="297"/>
                  </a:lnTo>
                  <a:lnTo>
                    <a:pt x="224" y="258"/>
                  </a:lnTo>
                  <a:lnTo>
                    <a:pt x="237" y="218"/>
                  </a:lnTo>
                  <a:lnTo>
                    <a:pt x="243" y="197"/>
                  </a:lnTo>
                  <a:lnTo>
                    <a:pt x="248" y="177"/>
                  </a:lnTo>
                  <a:lnTo>
                    <a:pt x="248" y="177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300" y="2"/>
                  </a:lnTo>
                  <a:lnTo>
                    <a:pt x="334" y="9"/>
                  </a:lnTo>
                  <a:lnTo>
                    <a:pt x="353" y="13"/>
                  </a:lnTo>
                  <a:lnTo>
                    <a:pt x="372" y="19"/>
                  </a:lnTo>
                  <a:lnTo>
                    <a:pt x="392" y="27"/>
                  </a:lnTo>
                  <a:lnTo>
                    <a:pt x="407" y="34"/>
                  </a:lnTo>
                  <a:lnTo>
                    <a:pt x="407" y="34"/>
                  </a:lnTo>
                  <a:lnTo>
                    <a:pt x="396" y="82"/>
                  </a:lnTo>
                  <a:lnTo>
                    <a:pt x="387" y="121"/>
                  </a:lnTo>
                  <a:lnTo>
                    <a:pt x="380" y="151"/>
                  </a:lnTo>
                  <a:lnTo>
                    <a:pt x="380" y="151"/>
                  </a:lnTo>
                  <a:lnTo>
                    <a:pt x="375" y="184"/>
                  </a:lnTo>
                  <a:lnTo>
                    <a:pt x="365" y="234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48" y="315"/>
                  </a:lnTo>
                  <a:lnTo>
                    <a:pt x="344" y="327"/>
                  </a:lnTo>
                  <a:lnTo>
                    <a:pt x="334" y="353"/>
                  </a:lnTo>
                  <a:lnTo>
                    <a:pt x="314" y="397"/>
                  </a:lnTo>
                  <a:lnTo>
                    <a:pt x="314" y="397"/>
                  </a:lnTo>
                  <a:lnTo>
                    <a:pt x="308" y="415"/>
                  </a:lnTo>
                  <a:lnTo>
                    <a:pt x="297" y="444"/>
                  </a:lnTo>
                  <a:lnTo>
                    <a:pt x="286" y="482"/>
                  </a:lnTo>
                  <a:lnTo>
                    <a:pt x="286" y="482"/>
                  </a:lnTo>
                  <a:lnTo>
                    <a:pt x="295" y="490"/>
                  </a:lnTo>
                  <a:lnTo>
                    <a:pt x="314" y="508"/>
                  </a:lnTo>
                  <a:lnTo>
                    <a:pt x="325" y="518"/>
                  </a:lnTo>
                  <a:lnTo>
                    <a:pt x="334" y="530"/>
                  </a:lnTo>
                  <a:lnTo>
                    <a:pt x="340" y="540"/>
                  </a:lnTo>
                  <a:lnTo>
                    <a:pt x="343" y="545"/>
                  </a:lnTo>
                  <a:lnTo>
                    <a:pt x="343" y="550"/>
                  </a:lnTo>
                  <a:lnTo>
                    <a:pt x="343" y="550"/>
                  </a:lnTo>
                  <a:lnTo>
                    <a:pt x="345" y="598"/>
                  </a:lnTo>
                  <a:lnTo>
                    <a:pt x="348" y="623"/>
                  </a:lnTo>
                  <a:lnTo>
                    <a:pt x="349" y="640"/>
                  </a:lnTo>
                  <a:lnTo>
                    <a:pt x="349" y="640"/>
                  </a:lnTo>
                  <a:lnTo>
                    <a:pt x="352" y="646"/>
                  </a:lnTo>
                  <a:lnTo>
                    <a:pt x="356" y="655"/>
                  </a:lnTo>
                  <a:lnTo>
                    <a:pt x="366" y="676"/>
                  </a:lnTo>
                  <a:lnTo>
                    <a:pt x="376" y="694"/>
                  </a:lnTo>
                  <a:lnTo>
                    <a:pt x="382" y="700"/>
                  </a:lnTo>
                  <a:lnTo>
                    <a:pt x="384" y="703"/>
                  </a:lnTo>
                  <a:lnTo>
                    <a:pt x="384" y="703"/>
                  </a:lnTo>
                  <a:lnTo>
                    <a:pt x="396" y="713"/>
                  </a:lnTo>
                  <a:lnTo>
                    <a:pt x="415" y="733"/>
                  </a:lnTo>
                  <a:lnTo>
                    <a:pt x="424" y="744"/>
                  </a:lnTo>
                  <a:lnTo>
                    <a:pt x="435" y="756"/>
                  </a:lnTo>
                  <a:lnTo>
                    <a:pt x="442" y="768"/>
                  </a:lnTo>
                  <a:lnTo>
                    <a:pt x="447" y="779"/>
                  </a:lnTo>
                  <a:lnTo>
                    <a:pt x="447" y="779"/>
                  </a:lnTo>
                  <a:lnTo>
                    <a:pt x="466" y="818"/>
                  </a:lnTo>
                  <a:lnTo>
                    <a:pt x="494" y="878"/>
                  </a:lnTo>
                  <a:lnTo>
                    <a:pt x="521" y="936"/>
                  </a:lnTo>
                  <a:lnTo>
                    <a:pt x="530" y="958"/>
                  </a:lnTo>
                  <a:lnTo>
                    <a:pt x="534" y="969"/>
                  </a:lnTo>
                  <a:lnTo>
                    <a:pt x="534" y="969"/>
                  </a:lnTo>
                  <a:lnTo>
                    <a:pt x="534" y="973"/>
                  </a:lnTo>
                  <a:lnTo>
                    <a:pt x="533" y="977"/>
                  </a:lnTo>
                  <a:lnTo>
                    <a:pt x="529" y="986"/>
                  </a:lnTo>
                  <a:lnTo>
                    <a:pt x="522" y="995"/>
                  </a:lnTo>
                  <a:lnTo>
                    <a:pt x="512" y="1006"/>
                  </a:lnTo>
                  <a:lnTo>
                    <a:pt x="500" y="1015"/>
                  </a:lnTo>
                  <a:lnTo>
                    <a:pt x="488" y="1024"/>
                  </a:lnTo>
                  <a:lnTo>
                    <a:pt x="472" y="1030"/>
                  </a:lnTo>
                  <a:lnTo>
                    <a:pt x="456" y="1034"/>
                  </a:lnTo>
                  <a:lnTo>
                    <a:pt x="456" y="1034"/>
                  </a:lnTo>
                  <a:lnTo>
                    <a:pt x="438" y="1037"/>
                  </a:lnTo>
                  <a:lnTo>
                    <a:pt x="418" y="1039"/>
                  </a:lnTo>
                  <a:lnTo>
                    <a:pt x="375" y="1042"/>
                  </a:lnTo>
                  <a:lnTo>
                    <a:pt x="354" y="1044"/>
                  </a:lnTo>
                  <a:lnTo>
                    <a:pt x="338" y="1047"/>
                  </a:lnTo>
                  <a:lnTo>
                    <a:pt x="325" y="1051"/>
                  </a:lnTo>
                  <a:lnTo>
                    <a:pt x="319" y="1052"/>
                  </a:lnTo>
                  <a:lnTo>
                    <a:pt x="316" y="1055"/>
                  </a:lnTo>
                  <a:lnTo>
                    <a:pt x="316" y="1055"/>
                  </a:lnTo>
                  <a:lnTo>
                    <a:pt x="301" y="1070"/>
                  </a:lnTo>
                  <a:lnTo>
                    <a:pt x="292" y="1081"/>
                  </a:lnTo>
                  <a:lnTo>
                    <a:pt x="283" y="1094"/>
                  </a:lnTo>
                  <a:lnTo>
                    <a:pt x="274" y="1107"/>
                  </a:lnTo>
                  <a:lnTo>
                    <a:pt x="268" y="1119"/>
                  </a:lnTo>
                  <a:lnTo>
                    <a:pt x="264" y="1135"/>
                  </a:lnTo>
                  <a:lnTo>
                    <a:pt x="263" y="1141"/>
                  </a:lnTo>
                  <a:lnTo>
                    <a:pt x="263" y="1149"/>
                  </a:lnTo>
                  <a:lnTo>
                    <a:pt x="263" y="1149"/>
                  </a:lnTo>
                  <a:lnTo>
                    <a:pt x="261" y="1157"/>
                  </a:lnTo>
                  <a:lnTo>
                    <a:pt x="260" y="1162"/>
                  </a:lnTo>
                  <a:lnTo>
                    <a:pt x="257" y="1167"/>
                  </a:lnTo>
                  <a:lnTo>
                    <a:pt x="253" y="1171"/>
                  </a:lnTo>
                  <a:lnTo>
                    <a:pt x="250" y="1175"/>
                  </a:lnTo>
                  <a:lnTo>
                    <a:pt x="244" y="1178"/>
                  </a:lnTo>
                  <a:lnTo>
                    <a:pt x="234" y="1180"/>
                  </a:lnTo>
                  <a:lnTo>
                    <a:pt x="222" y="1182"/>
                  </a:lnTo>
                  <a:lnTo>
                    <a:pt x="213" y="1182"/>
                  </a:lnTo>
                  <a:lnTo>
                    <a:pt x="204" y="1180"/>
                  </a:lnTo>
                  <a:lnTo>
                    <a:pt x="204" y="1180"/>
                  </a:lnTo>
                  <a:lnTo>
                    <a:pt x="210" y="1130"/>
                  </a:lnTo>
                  <a:lnTo>
                    <a:pt x="213" y="1074"/>
                  </a:lnTo>
                  <a:lnTo>
                    <a:pt x="216" y="1006"/>
                  </a:lnTo>
                  <a:lnTo>
                    <a:pt x="219" y="929"/>
                  </a:lnTo>
                  <a:lnTo>
                    <a:pt x="219" y="889"/>
                  </a:lnTo>
                  <a:lnTo>
                    <a:pt x="217" y="850"/>
                  </a:lnTo>
                  <a:lnTo>
                    <a:pt x="215" y="810"/>
                  </a:lnTo>
                  <a:lnTo>
                    <a:pt x="212" y="773"/>
                  </a:lnTo>
                  <a:lnTo>
                    <a:pt x="207" y="737"/>
                  </a:lnTo>
                  <a:lnTo>
                    <a:pt x="200" y="703"/>
                  </a:lnTo>
                  <a:lnTo>
                    <a:pt x="200" y="703"/>
                  </a:lnTo>
                  <a:lnTo>
                    <a:pt x="194" y="673"/>
                  </a:lnTo>
                  <a:lnTo>
                    <a:pt x="186" y="646"/>
                  </a:lnTo>
                  <a:lnTo>
                    <a:pt x="180" y="623"/>
                  </a:lnTo>
                  <a:lnTo>
                    <a:pt x="173" y="603"/>
                  </a:lnTo>
                  <a:lnTo>
                    <a:pt x="166" y="585"/>
                  </a:lnTo>
                  <a:lnTo>
                    <a:pt x="159" y="571"/>
                  </a:lnTo>
                  <a:lnTo>
                    <a:pt x="153" y="560"/>
                  </a:lnTo>
                  <a:lnTo>
                    <a:pt x="146" y="550"/>
                  </a:lnTo>
                  <a:lnTo>
                    <a:pt x="140" y="544"/>
                  </a:lnTo>
                  <a:lnTo>
                    <a:pt x="132" y="539"/>
                  </a:lnTo>
                  <a:lnTo>
                    <a:pt x="125" y="536"/>
                  </a:lnTo>
                  <a:lnTo>
                    <a:pt x="119" y="535"/>
                  </a:lnTo>
                  <a:lnTo>
                    <a:pt x="113" y="535"/>
                  </a:lnTo>
                  <a:lnTo>
                    <a:pt x="106" y="536"/>
                  </a:lnTo>
                  <a:lnTo>
                    <a:pt x="100" y="539"/>
                  </a:lnTo>
                  <a:lnTo>
                    <a:pt x="92" y="543"/>
                  </a:lnTo>
                  <a:lnTo>
                    <a:pt x="92" y="543"/>
                  </a:lnTo>
                  <a:lnTo>
                    <a:pt x="67" y="558"/>
                  </a:lnTo>
                  <a:lnTo>
                    <a:pt x="47" y="571"/>
                  </a:lnTo>
                  <a:lnTo>
                    <a:pt x="32" y="580"/>
                  </a:lnTo>
                  <a:lnTo>
                    <a:pt x="27" y="581"/>
                  </a:lnTo>
                  <a:lnTo>
                    <a:pt x="23" y="581"/>
                  </a:lnTo>
                  <a:lnTo>
                    <a:pt x="23" y="581"/>
                  </a:lnTo>
                  <a:lnTo>
                    <a:pt x="21" y="578"/>
                  </a:lnTo>
                  <a:lnTo>
                    <a:pt x="17" y="572"/>
                  </a:lnTo>
                  <a:lnTo>
                    <a:pt x="9" y="558"/>
                  </a:lnTo>
                  <a:lnTo>
                    <a:pt x="0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17">
              <a:extLst>
                <a:ext uri="{FF2B5EF4-FFF2-40B4-BE49-F238E27FC236}">
                  <a16:creationId xmlns:a16="http://schemas.microsoft.com/office/drawing/2014/main" id="{D046D75D-58DF-414E-9AD5-B534E6B261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7388" y="2366963"/>
              <a:ext cx="2017713" cy="2493963"/>
            </a:xfrm>
            <a:custGeom>
              <a:avLst/>
              <a:gdLst>
                <a:gd name="T0" fmla="*/ 1244 w 1271"/>
                <a:gd name="T1" fmla="*/ 1203 h 1571"/>
                <a:gd name="T2" fmla="*/ 1199 w 1271"/>
                <a:gd name="T3" fmla="*/ 1077 h 1571"/>
                <a:gd name="T4" fmla="*/ 1121 w 1271"/>
                <a:gd name="T5" fmla="*/ 959 h 1571"/>
                <a:gd name="T6" fmla="*/ 1116 w 1271"/>
                <a:gd name="T7" fmla="*/ 911 h 1571"/>
                <a:gd name="T8" fmla="*/ 1111 w 1271"/>
                <a:gd name="T9" fmla="*/ 855 h 1571"/>
                <a:gd name="T10" fmla="*/ 1075 w 1271"/>
                <a:gd name="T11" fmla="*/ 834 h 1571"/>
                <a:gd name="T12" fmla="*/ 1072 w 1271"/>
                <a:gd name="T13" fmla="*/ 802 h 1571"/>
                <a:gd name="T14" fmla="*/ 1056 w 1271"/>
                <a:gd name="T15" fmla="*/ 789 h 1571"/>
                <a:gd name="T16" fmla="*/ 1022 w 1271"/>
                <a:gd name="T17" fmla="*/ 793 h 1571"/>
                <a:gd name="T18" fmla="*/ 927 w 1271"/>
                <a:gd name="T19" fmla="*/ 798 h 1571"/>
                <a:gd name="T20" fmla="*/ 883 w 1271"/>
                <a:gd name="T21" fmla="*/ 651 h 1571"/>
                <a:gd name="T22" fmla="*/ 830 w 1271"/>
                <a:gd name="T23" fmla="*/ 441 h 1571"/>
                <a:gd name="T24" fmla="*/ 711 w 1271"/>
                <a:gd name="T25" fmla="*/ 225 h 1571"/>
                <a:gd name="T26" fmla="*/ 711 w 1271"/>
                <a:gd name="T27" fmla="*/ 131 h 1571"/>
                <a:gd name="T28" fmla="*/ 658 w 1271"/>
                <a:gd name="T29" fmla="*/ 108 h 1571"/>
                <a:gd name="T30" fmla="*/ 604 w 1271"/>
                <a:gd name="T31" fmla="*/ 124 h 1571"/>
                <a:gd name="T32" fmla="*/ 561 w 1271"/>
                <a:gd name="T33" fmla="*/ 167 h 1571"/>
                <a:gd name="T34" fmla="*/ 495 w 1271"/>
                <a:gd name="T35" fmla="*/ 203 h 1571"/>
                <a:gd name="T36" fmla="*/ 347 w 1271"/>
                <a:gd name="T37" fmla="*/ 223 h 1571"/>
                <a:gd name="T38" fmla="*/ 243 w 1271"/>
                <a:gd name="T39" fmla="*/ 157 h 1571"/>
                <a:gd name="T40" fmla="*/ 124 w 1271"/>
                <a:gd name="T41" fmla="*/ 0 h 1571"/>
                <a:gd name="T42" fmla="*/ 38 w 1271"/>
                <a:gd name="T43" fmla="*/ 84 h 1571"/>
                <a:gd name="T44" fmla="*/ 22 w 1271"/>
                <a:gd name="T45" fmla="*/ 56 h 1571"/>
                <a:gd name="T46" fmla="*/ 3 w 1271"/>
                <a:gd name="T47" fmla="*/ 104 h 1571"/>
                <a:gd name="T48" fmla="*/ 93 w 1271"/>
                <a:gd name="T49" fmla="*/ 210 h 1571"/>
                <a:gd name="T50" fmla="*/ 238 w 1271"/>
                <a:gd name="T51" fmla="*/ 355 h 1571"/>
                <a:gd name="T52" fmla="*/ 393 w 1271"/>
                <a:gd name="T53" fmla="*/ 392 h 1571"/>
                <a:gd name="T54" fmla="*/ 564 w 1271"/>
                <a:gd name="T55" fmla="*/ 424 h 1571"/>
                <a:gd name="T56" fmla="*/ 612 w 1271"/>
                <a:gd name="T57" fmla="*/ 487 h 1571"/>
                <a:gd name="T58" fmla="*/ 634 w 1271"/>
                <a:gd name="T59" fmla="*/ 551 h 1571"/>
                <a:gd name="T60" fmla="*/ 616 w 1271"/>
                <a:gd name="T61" fmla="*/ 840 h 1571"/>
                <a:gd name="T62" fmla="*/ 645 w 1271"/>
                <a:gd name="T63" fmla="*/ 873 h 1571"/>
                <a:gd name="T64" fmla="*/ 656 w 1271"/>
                <a:gd name="T65" fmla="*/ 953 h 1571"/>
                <a:gd name="T66" fmla="*/ 627 w 1271"/>
                <a:gd name="T67" fmla="*/ 1084 h 1571"/>
                <a:gd name="T68" fmla="*/ 591 w 1271"/>
                <a:gd name="T69" fmla="*/ 1264 h 1571"/>
                <a:gd name="T70" fmla="*/ 575 w 1271"/>
                <a:gd name="T71" fmla="*/ 1283 h 1571"/>
                <a:gd name="T72" fmla="*/ 502 w 1271"/>
                <a:gd name="T73" fmla="*/ 1225 h 1571"/>
                <a:gd name="T74" fmla="*/ 428 w 1271"/>
                <a:gd name="T75" fmla="*/ 1208 h 1571"/>
                <a:gd name="T76" fmla="*/ 369 w 1271"/>
                <a:gd name="T77" fmla="*/ 1243 h 1571"/>
                <a:gd name="T78" fmla="*/ 327 w 1271"/>
                <a:gd name="T79" fmla="*/ 1337 h 1571"/>
                <a:gd name="T80" fmla="*/ 279 w 1271"/>
                <a:gd name="T81" fmla="*/ 1467 h 1571"/>
                <a:gd name="T82" fmla="*/ 301 w 1271"/>
                <a:gd name="T83" fmla="*/ 1562 h 1571"/>
                <a:gd name="T84" fmla="*/ 345 w 1271"/>
                <a:gd name="T85" fmla="*/ 1569 h 1571"/>
                <a:gd name="T86" fmla="*/ 376 w 1271"/>
                <a:gd name="T87" fmla="*/ 1518 h 1571"/>
                <a:gd name="T88" fmla="*/ 425 w 1271"/>
                <a:gd name="T89" fmla="*/ 1415 h 1571"/>
                <a:gd name="T90" fmla="*/ 578 w 1271"/>
                <a:gd name="T91" fmla="*/ 1468 h 1571"/>
                <a:gd name="T92" fmla="*/ 660 w 1271"/>
                <a:gd name="T93" fmla="*/ 1480 h 1571"/>
                <a:gd name="T94" fmla="*/ 731 w 1271"/>
                <a:gd name="T95" fmla="*/ 1442 h 1571"/>
                <a:gd name="T96" fmla="*/ 785 w 1271"/>
                <a:gd name="T97" fmla="*/ 1405 h 1571"/>
                <a:gd name="T98" fmla="*/ 815 w 1271"/>
                <a:gd name="T99" fmla="*/ 1480 h 1571"/>
                <a:gd name="T100" fmla="*/ 853 w 1271"/>
                <a:gd name="T101" fmla="*/ 1540 h 1571"/>
                <a:gd name="T102" fmla="*/ 897 w 1271"/>
                <a:gd name="T103" fmla="*/ 1537 h 1571"/>
                <a:gd name="T104" fmla="*/ 890 w 1271"/>
                <a:gd name="T105" fmla="*/ 1454 h 1571"/>
                <a:gd name="T106" fmla="*/ 890 w 1271"/>
                <a:gd name="T107" fmla="*/ 1392 h 1571"/>
                <a:gd name="T108" fmla="*/ 1049 w 1271"/>
                <a:gd name="T109" fmla="*/ 1409 h 1571"/>
                <a:gd name="T110" fmla="*/ 1216 w 1271"/>
                <a:gd name="T111" fmla="*/ 1415 h 1571"/>
                <a:gd name="T112" fmla="*/ 1266 w 1271"/>
                <a:gd name="T113" fmla="*/ 1374 h 1571"/>
                <a:gd name="T114" fmla="*/ 1269 w 1271"/>
                <a:gd name="T115" fmla="*/ 1319 h 1571"/>
                <a:gd name="T116" fmla="*/ 860 w 1271"/>
                <a:gd name="T117" fmla="*/ 1240 h 1571"/>
                <a:gd name="T118" fmla="*/ 910 w 1271"/>
                <a:gd name="T119" fmla="*/ 1147 h 1571"/>
                <a:gd name="T120" fmla="*/ 981 w 1271"/>
                <a:gd name="T121" fmla="*/ 1234 h 1571"/>
                <a:gd name="T122" fmla="*/ 953 w 1271"/>
                <a:gd name="T123" fmla="*/ 1247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1" h="1571">
                  <a:moveTo>
                    <a:pt x="1269" y="1319"/>
                  </a:moveTo>
                  <a:lnTo>
                    <a:pt x="1269" y="1319"/>
                  </a:lnTo>
                  <a:lnTo>
                    <a:pt x="1261" y="1291"/>
                  </a:lnTo>
                  <a:lnTo>
                    <a:pt x="1257" y="1273"/>
                  </a:lnTo>
                  <a:lnTo>
                    <a:pt x="1254" y="1257"/>
                  </a:lnTo>
                  <a:lnTo>
                    <a:pt x="1254" y="1257"/>
                  </a:lnTo>
                  <a:lnTo>
                    <a:pt x="1244" y="1203"/>
                  </a:lnTo>
                  <a:lnTo>
                    <a:pt x="1238" y="1168"/>
                  </a:lnTo>
                  <a:lnTo>
                    <a:pt x="1231" y="1140"/>
                  </a:lnTo>
                  <a:lnTo>
                    <a:pt x="1231" y="1140"/>
                  </a:lnTo>
                  <a:lnTo>
                    <a:pt x="1226" y="1127"/>
                  </a:lnTo>
                  <a:lnTo>
                    <a:pt x="1218" y="1111"/>
                  </a:lnTo>
                  <a:lnTo>
                    <a:pt x="1209" y="1094"/>
                  </a:lnTo>
                  <a:lnTo>
                    <a:pt x="1199" y="1077"/>
                  </a:lnTo>
                  <a:lnTo>
                    <a:pt x="1179" y="1049"/>
                  </a:lnTo>
                  <a:lnTo>
                    <a:pt x="1166" y="1031"/>
                  </a:lnTo>
                  <a:lnTo>
                    <a:pt x="1166" y="1031"/>
                  </a:lnTo>
                  <a:lnTo>
                    <a:pt x="1155" y="1015"/>
                  </a:lnTo>
                  <a:lnTo>
                    <a:pt x="1141" y="992"/>
                  </a:lnTo>
                  <a:lnTo>
                    <a:pt x="1126" y="968"/>
                  </a:lnTo>
                  <a:lnTo>
                    <a:pt x="1121" y="959"/>
                  </a:lnTo>
                  <a:lnTo>
                    <a:pt x="1119" y="952"/>
                  </a:lnTo>
                  <a:lnTo>
                    <a:pt x="1119" y="952"/>
                  </a:lnTo>
                  <a:lnTo>
                    <a:pt x="1117" y="943"/>
                  </a:lnTo>
                  <a:lnTo>
                    <a:pt x="1116" y="933"/>
                  </a:lnTo>
                  <a:lnTo>
                    <a:pt x="1116" y="922"/>
                  </a:lnTo>
                  <a:lnTo>
                    <a:pt x="1116" y="911"/>
                  </a:lnTo>
                  <a:lnTo>
                    <a:pt x="1116" y="911"/>
                  </a:lnTo>
                  <a:lnTo>
                    <a:pt x="1119" y="899"/>
                  </a:lnTo>
                  <a:lnTo>
                    <a:pt x="1119" y="886"/>
                  </a:lnTo>
                  <a:lnTo>
                    <a:pt x="1119" y="873"/>
                  </a:lnTo>
                  <a:lnTo>
                    <a:pt x="1116" y="863"/>
                  </a:lnTo>
                  <a:lnTo>
                    <a:pt x="1116" y="863"/>
                  </a:lnTo>
                  <a:lnTo>
                    <a:pt x="1115" y="858"/>
                  </a:lnTo>
                  <a:lnTo>
                    <a:pt x="1111" y="855"/>
                  </a:lnTo>
                  <a:lnTo>
                    <a:pt x="1100" y="849"/>
                  </a:lnTo>
                  <a:lnTo>
                    <a:pt x="1090" y="843"/>
                  </a:lnTo>
                  <a:lnTo>
                    <a:pt x="1082" y="842"/>
                  </a:lnTo>
                  <a:lnTo>
                    <a:pt x="1082" y="842"/>
                  </a:lnTo>
                  <a:lnTo>
                    <a:pt x="1078" y="841"/>
                  </a:lnTo>
                  <a:lnTo>
                    <a:pt x="1077" y="840"/>
                  </a:lnTo>
                  <a:lnTo>
                    <a:pt x="1075" y="834"/>
                  </a:lnTo>
                  <a:lnTo>
                    <a:pt x="1073" y="828"/>
                  </a:lnTo>
                  <a:lnTo>
                    <a:pt x="1075" y="821"/>
                  </a:lnTo>
                  <a:lnTo>
                    <a:pt x="1075" y="821"/>
                  </a:lnTo>
                  <a:lnTo>
                    <a:pt x="1076" y="816"/>
                  </a:lnTo>
                  <a:lnTo>
                    <a:pt x="1076" y="810"/>
                  </a:lnTo>
                  <a:lnTo>
                    <a:pt x="1073" y="805"/>
                  </a:lnTo>
                  <a:lnTo>
                    <a:pt x="1072" y="802"/>
                  </a:lnTo>
                  <a:lnTo>
                    <a:pt x="1069" y="801"/>
                  </a:lnTo>
                  <a:lnTo>
                    <a:pt x="1069" y="801"/>
                  </a:lnTo>
                  <a:lnTo>
                    <a:pt x="1062" y="799"/>
                  </a:lnTo>
                  <a:lnTo>
                    <a:pt x="1059" y="798"/>
                  </a:lnTo>
                  <a:lnTo>
                    <a:pt x="1058" y="794"/>
                  </a:lnTo>
                  <a:lnTo>
                    <a:pt x="1058" y="794"/>
                  </a:lnTo>
                  <a:lnTo>
                    <a:pt x="1056" y="789"/>
                  </a:lnTo>
                  <a:lnTo>
                    <a:pt x="1053" y="781"/>
                  </a:lnTo>
                  <a:lnTo>
                    <a:pt x="1049" y="774"/>
                  </a:lnTo>
                  <a:lnTo>
                    <a:pt x="1049" y="774"/>
                  </a:lnTo>
                  <a:lnTo>
                    <a:pt x="1045" y="776"/>
                  </a:lnTo>
                  <a:lnTo>
                    <a:pt x="1037" y="784"/>
                  </a:lnTo>
                  <a:lnTo>
                    <a:pt x="1029" y="789"/>
                  </a:lnTo>
                  <a:lnTo>
                    <a:pt x="1022" y="793"/>
                  </a:lnTo>
                  <a:lnTo>
                    <a:pt x="1010" y="797"/>
                  </a:lnTo>
                  <a:lnTo>
                    <a:pt x="997" y="799"/>
                  </a:lnTo>
                  <a:lnTo>
                    <a:pt x="997" y="799"/>
                  </a:lnTo>
                  <a:lnTo>
                    <a:pt x="981" y="801"/>
                  </a:lnTo>
                  <a:lnTo>
                    <a:pt x="965" y="801"/>
                  </a:lnTo>
                  <a:lnTo>
                    <a:pt x="945" y="799"/>
                  </a:lnTo>
                  <a:lnTo>
                    <a:pt x="927" y="798"/>
                  </a:lnTo>
                  <a:lnTo>
                    <a:pt x="896" y="794"/>
                  </a:lnTo>
                  <a:lnTo>
                    <a:pt x="883" y="792"/>
                  </a:lnTo>
                  <a:lnTo>
                    <a:pt x="883" y="792"/>
                  </a:lnTo>
                  <a:lnTo>
                    <a:pt x="884" y="758"/>
                  </a:lnTo>
                  <a:lnTo>
                    <a:pt x="884" y="718"/>
                  </a:lnTo>
                  <a:lnTo>
                    <a:pt x="883" y="651"/>
                  </a:lnTo>
                  <a:lnTo>
                    <a:pt x="883" y="651"/>
                  </a:lnTo>
                  <a:lnTo>
                    <a:pt x="881" y="621"/>
                  </a:lnTo>
                  <a:lnTo>
                    <a:pt x="875" y="584"/>
                  </a:lnTo>
                  <a:lnTo>
                    <a:pt x="865" y="518"/>
                  </a:lnTo>
                  <a:lnTo>
                    <a:pt x="865" y="518"/>
                  </a:lnTo>
                  <a:lnTo>
                    <a:pt x="861" y="505"/>
                  </a:lnTo>
                  <a:lnTo>
                    <a:pt x="852" y="487"/>
                  </a:lnTo>
                  <a:lnTo>
                    <a:pt x="830" y="441"/>
                  </a:lnTo>
                  <a:lnTo>
                    <a:pt x="788" y="365"/>
                  </a:lnTo>
                  <a:lnTo>
                    <a:pt x="788" y="365"/>
                  </a:lnTo>
                  <a:lnTo>
                    <a:pt x="745" y="291"/>
                  </a:lnTo>
                  <a:lnTo>
                    <a:pt x="723" y="250"/>
                  </a:lnTo>
                  <a:lnTo>
                    <a:pt x="715" y="234"/>
                  </a:lnTo>
                  <a:lnTo>
                    <a:pt x="711" y="225"/>
                  </a:lnTo>
                  <a:lnTo>
                    <a:pt x="711" y="225"/>
                  </a:lnTo>
                  <a:lnTo>
                    <a:pt x="709" y="210"/>
                  </a:lnTo>
                  <a:lnTo>
                    <a:pt x="709" y="189"/>
                  </a:lnTo>
                  <a:lnTo>
                    <a:pt x="709" y="166"/>
                  </a:lnTo>
                  <a:lnTo>
                    <a:pt x="711" y="146"/>
                  </a:lnTo>
                  <a:lnTo>
                    <a:pt x="711" y="146"/>
                  </a:lnTo>
                  <a:lnTo>
                    <a:pt x="711" y="139"/>
                  </a:lnTo>
                  <a:lnTo>
                    <a:pt x="711" y="131"/>
                  </a:lnTo>
                  <a:lnTo>
                    <a:pt x="709" y="118"/>
                  </a:lnTo>
                  <a:lnTo>
                    <a:pt x="706" y="109"/>
                  </a:lnTo>
                  <a:lnTo>
                    <a:pt x="705" y="105"/>
                  </a:lnTo>
                  <a:lnTo>
                    <a:pt x="705" y="105"/>
                  </a:lnTo>
                  <a:lnTo>
                    <a:pt x="689" y="106"/>
                  </a:lnTo>
                  <a:lnTo>
                    <a:pt x="658" y="108"/>
                  </a:lnTo>
                  <a:lnTo>
                    <a:pt x="658" y="108"/>
                  </a:lnTo>
                  <a:lnTo>
                    <a:pt x="627" y="109"/>
                  </a:lnTo>
                  <a:lnTo>
                    <a:pt x="613" y="112"/>
                  </a:lnTo>
                  <a:lnTo>
                    <a:pt x="609" y="113"/>
                  </a:lnTo>
                  <a:lnTo>
                    <a:pt x="605" y="115"/>
                  </a:lnTo>
                  <a:lnTo>
                    <a:pt x="605" y="115"/>
                  </a:lnTo>
                  <a:lnTo>
                    <a:pt x="604" y="119"/>
                  </a:lnTo>
                  <a:lnTo>
                    <a:pt x="604" y="124"/>
                  </a:lnTo>
                  <a:lnTo>
                    <a:pt x="608" y="137"/>
                  </a:lnTo>
                  <a:lnTo>
                    <a:pt x="613" y="154"/>
                  </a:lnTo>
                  <a:lnTo>
                    <a:pt x="613" y="154"/>
                  </a:lnTo>
                  <a:lnTo>
                    <a:pt x="590" y="161"/>
                  </a:lnTo>
                  <a:lnTo>
                    <a:pt x="573" y="165"/>
                  </a:lnTo>
                  <a:lnTo>
                    <a:pt x="561" y="167"/>
                  </a:lnTo>
                  <a:lnTo>
                    <a:pt x="561" y="167"/>
                  </a:lnTo>
                  <a:lnTo>
                    <a:pt x="534" y="170"/>
                  </a:lnTo>
                  <a:lnTo>
                    <a:pt x="519" y="174"/>
                  </a:lnTo>
                  <a:lnTo>
                    <a:pt x="513" y="176"/>
                  </a:lnTo>
                  <a:lnTo>
                    <a:pt x="510" y="179"/>
                  </a:lnTo>
                  <a:lnTo>
                    <a:pt x="510" y="179"/>
                  </a:lnTo>
                  <a:lnTo>
                    <a:pt x="503" y="188"/>
                  </a:lnTo>
                  <a:lnTo>
                    <a:pt x="495" y="203"/>
                  </a:lnTo>
                  <a:lnTo>
                    <a:pt x="488" y="223"/>
                  </a:lnTo>
                  <a:lnTo>
                    <a:pt x="488" y="223"/>
                  </a:lnTo>
                  <a:lnTo>
                    <a:pt x="441" y="221"/>
                  </a:lnTo>
                  <a:lnTo>
                    <a:pt x="402" y="221"/>
                  </a:lnTo>
                  <a:lnTo>
                    <a:pt x="370" y="221"/>
                  </a:lnTo>
                  <a:lnTo>
                    <a:pt x="370" y="221"/>
                  </a:lnTo>
                  <a:lnTo>
                    <a:pt x="347" y="223"/>
                  </a:lnTo>
                  <a:lnTo>
                    <a:pt x="327" y="220"/>
                  </a:lnTo>
                  <a:lnTo>
                    <a:pt x="319" y="219"/>
                  </a:lnTo>
                  <a:lnTo>
                    <a:pt x="313" y="216"/>
                  </a:lnTo>
                  <a:lnTo>
                    <a:pt x="307" y="212"/>
                  </a:lnTo>
                  <a:lnTo>
                    <a:pt x="301" y="209"/>
                  </a:lnTo>
                  <a:lnTo>
                    <a:pt x="301" y="209"/>
                  </a:lnTo>
                  <a:lnTo>
                    <a:pt x="243" y="157"/>
                  </a:lnTo>
                  <a:lnTo>
                    <a:pt x="206" y="122"/>
                  </a:lnTo>
                  <a:lnTo>
                    <a:pt x="191" y="106"/>
                  </a:lnTo>
                  <a:lnTo>
                    <a:pt x="181" y="93"/>
                  </a:lnTo>
                  <a:lnTo>
                    <a:pt x="181" y="93"/>
                  </a:lnTo>
                  <a:lnTo>
                    <a:pt x="163" y="68"/>
                  </a:lnTo>
                  <a:lnTo>
                    <a:pt x="145" y="37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84" y="42"/>
                  </a:lnTo>
                  <a:lnTo>
                    <a:pt x="56" y="70"/>
                  </a:lnTo>
                  <a:lnTo>
                    <a:pt x="44" y="79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4" y="83"/>
                  </a:lnTo>
                  <a:lnTo>
                    <a:pt x="30" y="80"/>
                  </a:lnTo>
                  <a:lnTo>
                    <a:pt x="27" y="77"/>
                  </a:lnTo>
                  <a:lnTo>
                    <a:pt x="25" y="71"/>
                  </a:lnTo>
                  <a:lnTo>
                    <a:pt x="22" y="61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12" y="70"/>
                  </a:lnTo>
                  <a:lnTo>
                    <a:pt x="4" y="83"/>
                  </a:lnTo>
                  <a:lnTo>
                    <a:pt x="1" y="9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" y="99"/>
                  </a:lnTo>
                  <a:lnTo>
                    <a:pt x="3" y="104"/>
                  </a:lnTo>
                  <a:lnTo>
                    <a:pt x="10" y="115"/>
                  </a:lnTo>
                  <a:lnTo>
                    <a:pt x="21" y="131"/>
                  </a:lnTo>
                  <a:lnTo>
                    <a:pt x="35" y="148"/>
                  </a:lnTo>
                  <a:lnTo>
                    <a:pt x="66" y="183"/>
                  </a:lnTo>
                  <a:lnTo>
                    <a:pt x="80" y="198"/>
                  </a:lnTo>
                  <a:lnTo>
                    <a:pt x="93" y="210"/>
                  </a:lnTo>
                  <a:lnTo>
                    <a:pt x="93" y="210"/>
                  </a:lnTo>
                  <a:lnTo>
                    <a:pt x="107" y="224"/>
                  </a:lnTo>
                  <a:lnTo>
                    <a:pt x="127" y="243"/>
                  </a:lnTo>
                  <a:lnTo>
                    <a:pt x="173" y="293"/>
                  </a:lnTo>
                  <a:lnTo>
                    <a:pt x="216" y="335"/>
                  </a:lnTo>
                  <a:lnTo>
                    <a:pt x="230" y="349"/>
                  </a:lnTo>
                  <a:lnTo>
                    <a:pt x="235" y="353"/>
                  </a:lnTo>
                  <a:lnTo>
                    <a:pt x="238" y="355"/>
                  </a:lnTo>
                  <a:lnTo>
                    <a:pt x="238" y="355"/>
                  </a:lnTo>
                  <a:lnTo>
                    <a:pt x="252" y="357"/>
                  </a:lnTo>
                  <a:lnTo>
                    <a:pt x="275" y="362"/>
                  </a:lnTo>
                  <a:lnTo>
                    <a:pt x="343" y="382"/>
                  </a:lnTo>
                  <a:lnTo>
                    <a:pt x="343" y="382"/>
                  </a:lnTo>
                  <a:lnTo>
                    <a:pt x="365" y="387"/>
                  </a:lnTo>
                  <a:lnTo>
                    <a:pt x="393" y="392"/>
                  </a:lnTo>
                  <a:lnTo>
                    <a:pt x="456" y="401"/>
                  </a:lnTo>
                  <a:lnTo>
                    <a:pt x="512" y="406"/>
                  </a:lnTo>
                  <a:lnTo>
                    <a:pt x="543" y="410"/>
                  </a:lnTo>
                  <a:lnTo>
                    <a:pt x="543" y="410"/>
                  </a:lnTo>
                  <a:lnTo>
                    <a:pt x="550" y="412"/>
                  </a:lnTo>
                  <a:lnTo>
                    <a:pt x="556" y="417"/>
                  </a:lnTo>
                  <a:lnTo>
                    <a:pt x="564" y="424"/>
                  </a:lnTo>
                  <a:lnTo>
                    <a:pt x="570" y="432"/>
                  </a:lnTo>
                  <a:lnTo>
                    <a:pt x="583" y="450"/>
                  </a:lnTo>
                  <a:lnTo>
                    <a:pt x="591" y="463"/>
                  </a:lnTo>
                  <a:lnTo>
                    <a:pt x="591" y="463"/>
                  </a:lnTo>
                  <a:lnTo>
                    <a:pt x="595" y="467"/>
                  </a:lnTo>
                  <a:lnTo>
                    <a:pt x="600" y="472"/>
                  </a:lnTo>
                  <a:lnTo>
                    <a:pt x="612" y="487"/>
                  </a:lnTo>
                  <a:lnTo>
                    <a:pt x="618" y="494"/>
                  </a:lnTo>
                  <a:lnTo>
                    <a:pt x="623" y="502"/>
                  </a:lnTo>
                  <a:lnTo>
                    <a:pt x="628" y="511"/>
                  </a:lnTo>
                  <a:lnTo>
                    <a:pt x="631" y="521"/>
                  </a:lnTo>
                  <a:lnTo>
                    <a:pt x="631" y="521"/>
                  </a:lnTo>
                  <a:lnTo>
                    <a:pt x="632" y="534"/>
                  </a:lnTo>
                  <a:lnTo>
                    <a:pt x="634" y="551"/>
                  </a:lnTo>
                  <a:lnTo>
                    <a:pt x="634" y="591"/>
                  </a:lnTo>
                  <a:lnTo>
                    <a:pt x="631" y="675"/>
                  </a:lnTo>
                  <a:lnTo>
                    <a:pt x="631" y="675"/>
                  </a:lnTo>
                  <a:lnTo>
                    <a:pt x="630" y="696"/>
                  </a:lnTo>
                  <a:lnTo>
                    <a:pt x="627" y="724"/>
                  </a:lnTo>
                  <a:lnTo>
                    <a:pt x="621" y="785"/>
                  </a:lnTo>
                  <a:lnTo>
                    <a:pt x="616" y="840"/>
                  </a:lnTo>
                  <a:lnTo>
                    <a:pt x="614" y="858"/>
                  </a:lnTo>
                  <a:lnTo>
                    <a:pt x="616" y="864"/>
                  </a:lnTo>
                  <a:lnTo>
                    <a:pt x="617" y="867"/>
                  </a:lnTo>
                  <a:lnTo>
                    <a:pt x="617" y="867"/>
                  </a:lnTo>
                  <a:lnTo>
                    <a:pt x="621" y="869"/>
                  </a:lnTo>
                  <a:lnTo>
                    <a:pt x="627" y="871"/>
                  </a:lnTo>
                  <a:lnTo>
                    <a:pt x="645" y="873"/>
                  </a:lnTo>
                  <a:lnTo>
                    <a:pt x="670" y="876"/>
                  </a:lnTo>
                  <a:lnTo>
                    <a:pt x="670" y="876"/>
                  </a:lnTo>
                  <a:lnTo>
                    <a:pt x="665" y="906"/>
                  </a:lnTo>
                  <a:lnTo>
                    <a:pt x="662" y="927"/>
                  </a:lnTo>
                  <a:lnTo>
                    <a:pt x="660" y="940"/>
                  </a:lnTo>
                  <a:lnTo>
                    <a:pt x="660" y="940"/>
                  </a:lnTo>
                  <a:lnTo>
                    <a:pt x="656" y="953"/>
                  </a:lnTo>
                  <a:lnTo>
                    <a:pt x="654" y="962"/>
                  </a:lnTo>
                  <a:lnTo>
                    <a:pt x="654" y="970"/>
                  </a:lnTo>
                  <a:lnTo>
                    <a:pt x="654" y="970"/>
                  </a:lnTo>
                  <a:lnTo>
                    <a:pt x="654" y="977"/>
                  </a:lnTo>
                  <a:lnTo>
                    <a:pt x="653" y="988"/>
                  </a:lnTo>
                  <a:lnTo>
                    <a:pt x="645" y="1019"/>
                  </a:lnTo>
                  <a:lnTo>
                    <a:pt x="627" y="1084"/>
                  </a:lnTo>
                  <a:lnTo>
                    <a:pt x="627" y="1084"/>
                  </a:lnTo>
                  <a:lnTo>
                    <a:pt x="606" y="1178"/>
                  </a:lnTo>
                  <a:lnTo>
                    <a:pt x="596" y="1230"/>
                  </a:lnTo>
                  <a:lnTo>
                    <a:pt x="592" y="1249"/>
                  </a:lnTo>
                  <a:lnTo>
                    <a:pt x="592" y="1259"/>
                  </a:lnTo>
                  <a:lnTo>
                    <a:pt x="592" y="1259"/>
                  </a:lnTo>
                  <a:lnTo>
                    <a:pt x="591" y="1264"/>
                  </a:lnTo>
                  <a:lnTo>
                    <a:pt x="591" y="1269"/>
                  </a:lnTo>
                  <a:lnTo>
                    <a:pt x="587" y="1277"/>
                  </a:lnTo>
                  <a:lnTo>
                    <a:pt x="583" y="1281"/>
                  </a:lnTo>
                  <a:lnTo>
                    <a:pt x="581" y="1282"/>
                  </a:lnTo>
                  <a:lnTo>
                    <a:pt x="578" y="1283"/>
                  </a:lnTo>
                  <a:lnTo>
                    <a:pt x="575" y="1283"/>
                  </a:lnTo>
                  <a:lnTo>
                    <a:pt x="575" y="1283"/>
                  </a:lnTo>
                  <a:lnTo>
                    <a:pt x="572" y="1282"/>
                  </a:lnTo>
                  <a:lnTo>
                    <a:pt x="568" y="1279"/>
                  </a:lnTo>
                  <a:lnTo>
                    <a:pt x="556" y="1269"/>
                  </a:lnTo>
                  <a:lnTo>
                    <a:pt x="546" y="1259"/>
                  </a:lnTo>
                  <a:lnTo>
                    <a:pt x="537" y="1251"/>
                  </a:lnTo>
                  <a:lnTo>
                    <a:pt x="537" y="1251"/>
                  </a:lnTo>
                  <a:lnTo>
                    <a:pt x="502" y="1225"/>
                  </a:lnTo>
                  <a:lnTo>
                    <a:pt x="480" y="1209"/>
                  </a:lnTo>
                  <a:lnTo>
                    <a:pt x="471" y="1204"/>
                  </a:lnTo>
                  <a:lnTo>
                    <a:pt x="466" y="1202"/>
                  </a:lnTo>
                  <a:lnTo>
                    <a:pt x="466" y="1202"/>
                  </a:lnTo>
                  <a:lnTo>
                    <a:pt x="460" y="1202"/>
                  </a:lnTo>
                  <a:lnTo>
                    <a:pt x="451" y="1203"/>
                  </a:lnTo>
                  <a:lnTo>
                    <a:pt x="428" y="1208"/>
                  </a:lnTo>
                  <a:lnTo>
                    <a:pt x="402" y="1215"/>
                  </a:lnTo>
                  <a:lnTo>
                    <a:pt x="392" y="1218"/>
                  </a:lnTo>
                  <a:lnTo>
                    <a:pt x="384" y="1222"/>
                  </a:lnTo>
                  <a:lnTo>
                    <a:pt x="384" y="1222"/>
                  </a:lnTo>
                  <a:lnTo>
                    <a:pt x="379" y="1226"/>
                  </a:lnTo>
                  <a:lnTo>
                    <a:pt x="374" y="1234"/>
                  </a:lnTo>
                  <a:lnTo>
                    <a:pt x="369" y="1243"/>
                  </a:lnTo>
                  <a:lnTo>
                    <a:pt x="363" y="1253"/>
                  </a:lnTo>
                  <a:lnTo>
                    <a:pt x="354" y="1273"/>
                  </a:lnTo>
                  <a:lnTo>
                    <a:pt x="349" y="1290"/>
                  </a:lnTo>
                  <a:lnTo>
                    <a:pt x="349" y="1290"/>
                  </a:lnTo>
                  <a:lnTo>
                    <a:pt x="347" y="1299"/>
                  </a:lnTo>
                  <a:lnTo>
                    <a:pt x="341" y="1309"/>
                  </a:lnTo>
                  <a:lnTo>
                    <a:pt x="327" y="1337"/>
                  </a:lnTo>
                  <a:lnTo>
                    <a:pt x="300" y="1385"/>
                  </a:lnTo>
                  <a:lnTo>
                    <a:pt x="300" y="1385"/>
                  </a:lnTo>
                  <a:lnTo>
                    <a:pt x="296" y="1393"/>
                  </a:lnTo>
                  <a:lnTo>
                    <a:pt x="292" y="1403"/>
                  </a:lnTo>
                  <a:lnTo>
                    <a:pt x="286" y="1429"/>
                  </a:lnTo>
                  <a:lnTo>
                    <a:pt x="281" y="1455"/>
                  </a:lnTo>
                  <a:lnTo>
                    <a:pt x="279" y="1467"/>
                  </a:lnTo>
                  <a:lnTo>
                    <a:pt x="279" y="1474"/>
                  </a:lnTo>
                  <a:lnTo>
                    <a:pt x="279" y="1474"/>
                  </a:lnTo>
                  <a:lnTo>
                    <a:pt x="282" y="1495"/>
                  </a:lnTo>
                  <a:lnTo>
                    <a:pt x="287" y="1521"/>
                  </a:lnTo>
                  <a:lnTo>
                    <a:pt x="294" y="1547"/>
                  </a:lnTo>
                  <a:lnTo>
                    <a:pt x="297" y="1557"/>
                  </a:lnTo>
                  <a:lnTo>
                    <a:pt x="301" y="1562"/>
                  </a:lnTo>
                  <a:lnTo>
                    <a:pt x="301" y="1562"/>
                  </a:lnTo>
                  <a:lnTo>
                    <a:pt x="305" y="1566"/>
                  </a:lnTo>
                  <a:lnTo>
                    <a:pt x="312" y="1569"/>
                  </a:lnTo>
                  <a:lnTo>
                    <a:pt x="319" y="1570"/>
                  </a:lnTo>
                  <a:lnTo>
                    <a:pt x="327" y="1571"/>
                  </a:lnTo>
                  <a:lnTo>
                    <a:pt x="340" y="1570"/>
                  </a:lnTo>
                  <a:lnTo>
                    <a:pt x="345" y="1569"/>
                  </a:lnTo>
                  <a:lnTo>
                    <a:pt x="349" y="1568"/>
                  </a:lnTo>
                  <a:lnTo>
                    <a:pt x="349" y="1568"/>
                  </a:lnTo>
                  <a:lnTo>
                    <a:pt x="356" y="1560"/>
                  </a:lnTo>
                  <a:lnTo>
                    <a:pt x="365" y="1547"/>
                  </a:lnTo>
                  <a:lnTo>
                    <a:pt x="372" y="1531"/>
                  </a:lnTo>
                  <a:lnTo>
                    <a:pt x="376" y="1518"/>
                  </a:lnTo>
                  <a:lnTo>
                    <a:pt x="376" y="1518"/>
                  </a:lnTo>
                  <a:lnTo>
                    <a:pt x="383" y="1500"/>
                  </a:lnTo>
                  <a:lnTo>
                    <a:pt x="394" y="1471"/>
                  </a:lnTo>
                  <a:lnTo>
                    <a:pt x="413" y="1428"/>
                  </a:lnTo>
                  <a:lnTo>
                    <a:pt x="413" y="1428"/>
                  </a:lnTo>
                  <a:lnTo>
                    <a:pt x="416" y="1423"/>
                  </a:lnTo>
                  <a:lnTo>
                    <a:pt x="420" y="1418"/>
                  </a:lnTo>
                  <a:lnTo>
                    <a:pt x="425" y="1415"/>
                  </a:lnTo>
                  <a:lnTo>
                    <a:pt x="429" y="1415"/>
                  </a:lnTo>
                  <a:lnTo>
                    <a:pt x="432" y="1415"/>
                  </a:lnTo>
                  <a:lnTo>
                    <a:pt x="432" y="1415"/>
                  </a:lnTo>
                  <a:lnTo>
                    <a:pt x="469" y="1428"/>
                  </a:lnTo>
                  <a:lnTo>
                    <a:pt x="522" y="1446"/>
                  </a:lnTo>
                  <a:lnTo>
                    <a:pt x="522" y="1446"/>
                  </a:lnTo>
                  <a:lnTo>
                    <a:pt x="578" y="1468"/>
                  </a:lnTo>
                  <a:lnTo>
                    <a:pt x="608" y="1478"/>
                  </a:lnTo>
                  <a:lnTo>
                    <a:pt x="621" y="1482"/>
                  </a:lnTo>
                  <a:lnTo>
                    <a:pt x="631" y="1484"/>
                  </a:lnTo>
                  <a:lnTo>
                    <a:pt x="631" y="1484"/>
                  </a:lnTo>
                  <a:lnTo>
                    <a:pt x="640" y="1484"/>
                  </a:lnTo>
                  <a:lnTo>
                    <a:pt x="650" y="1482"/>
                  </a:lnTo>
                  <a:lnTo>
                    <a:pt x="660" y="1480"/>
                  </a:lnTo>
                  <a:lnTo>
                    <a:pt x="670" y="1476"/>
                  </a:lnTo>
                  <a:lnTo>
                    <a:pt x="691" y="1468"/>
                  </a:lnTo>
                  <a:lnTo>
                    <a:pt x="711" y="1459"/>
                  </a:lnTo>
                  <a:lnTo>
                    <a:pt x="711" y="1459"/>
                  </a:lnTo>
                  <a:lnTo>
                    <a:pt x="716" y="1455"/>
                  </a:lnTo>
                  <a:lnTo>
                    <a:pt x="722" y="1453"/>
                  </a:lnTo>
                  <a:lnTo>
                    <a:pt x="731" y="1442"/>
                  </a:lnTo>
                  <a:lnTo>
                    <a:pt x="740" y="1432"/>
                  </a:lnTo>
                  <a:lnTo>
                    <a:pt x="749" y="1420"/>
                  </a:lnTo>
                  <a:lnTo>
                    <a:pt x="762" y="1399"/>
                  </a:lnTo>
                  <a:lnTo>
                    <a:pt x="766" y="1390"/>
                  </a:lnTo>
                  <a:lnTo>
                    <a:pt x="766" y="1390"/>
                  </a:lnTo>
                  <a:lnTo>
                    <a:pt x="776" y="1397"/>
                  </a:lnTo>
                  <a:lnTo>
                    <a:pt x="785" y="1405"/>
                  </a:lnTo>
                  <a:lnTo>
                    <a:pt x="788" y="1407"/>
                  </a:lnTo>
                  <a:lnTo>
                    <a:pt x="790" y="1411"/>
                  </a:lnTo>
                  <a:lnTo>
                    <a:pt x="790" y="1411"/>
                  </a:lnTo>
                  <a:lnTo>
                    <a:pt x="802" y="1438"/>
                  </a:lnTo>
                  <a:lnTo>
                    <a:pt x="810" y="1459"/>
                  </a:lnTo>
                  <a:lnTo>
                    <a:pt x="812" y="1469"/>
                  </a:lnTo>
                  <a:lnTo>
                    <a:pt x="815" y="1480"/>
                  </a:lnTo>
                  <a:lnTo>
                    <a:pt x="815" y="1480"/>
                  </a:lnTo>
                  <a:lnTo>
                    <a:pt x="817" y="1490"/>
                  </a:lnTo>
                  <a:lnTo>
                    <a:pt x="822" y="1502"/>
                  </a:lnTo>
                  <a:lnTo>
                    <a:pt x="829" y="1513"/>
                  </a:lnTo>
                  <a:lnTo>
                    <a:pt x="837" y="1524"/>
                  </a:lnTo>
                  <a:lnTo>
                    <a:pt x="846" y="1533"/>
                  </a:lnTo>
                  <a:lnTo>
                    <a:pt x="853" y="1540"/>
                  </a:lnTo>
                  <a:lnTo>
                    <a:pt x="860" y="1546"/>
                  </a:lnTo>
                  <a:lnTo>
                    <a:pt x="866" y="1547"/>
                  </a:lnTo>
                  <a:lnTo>
                    <a:pt x="866" y="1547"/>
                  </a:lnTo>
                  <a:lnTo>
                    <a:pt x="877" y="1546"/>
                  </a:lnTo>
                  <a:lnTo>
                    <a:pt x="888" y="1542"/>
                  </a:lnTo>
                  <a:lnTo>
                    <a:pt x="894" y="1539"/>
                  </a:lnTo>
                  <a:lnTo>
                    <a:pt x="897" y="1537"/>
                  </a:lnTo>
                  <a:lnTo>
                    <a:pt x="900" y="1533"/>
                  </a:lnTo>
                  <a:lnTo>
                    <a:pt x="901" y="1529"/>
                  </a:lnTo>
                  <a:lnTo>
                    <a:pt x="901" y="1529"/>
                  </a:lnTo>
                  <a:lnTo>
                    <a:pt x="900" y="1516"/>
                  </a:lnTo>
                  <a:lnTo>
                    <a:pt x="896" y="1495"/>
                  </a:lnTo>
                  <a:lnTo>
                    <a:pt x="892" y="1473"/>
                  </a:lnTo>
                  <a:lnTo>
                    <a:pt x="890" y="1454"/>
                  </a:lnTo>
                  <a:lnTo>
                    <a:pt x="890" y="1454"/>
                  </a:lnTo>
                  <a:lnTo>
                    <a:pt x="888" y="1436"/>
                  </a:lnTo>
                  <a:lnTo>
                    <a:pt x="887" y="1416"/>
                  </a:lnTo>
                  <a:lnTo>
                    <a:pt x="886" y="1407"/>
                  </a:lnTo>
                  <a:lnTo>
                    <a:pt x="887" y="1399"/>
                  </a:lnTo>
                  <a:lnTo>
                    <a:pt x="888" y="1393"/>
                  </a:lnTo>
                  <a:lnTo>
                    <a:pt x="890" y="1392"/>
                  </a:lnTo>
                  <a:lnTo>
                    <a:pt x="892" y="1390"/>
                  </a:lnTo>
                  <a:lnTo>
                    <a:pt x="892" y="1390"/>
                  </a:lnTo>
                  <a:lnTo>
                    <a:pt x="900" y="1389"/>
                  </a:lnTo>
                  <a:lnTo>
                    <a:pt x="916" y="1390"/>
                  </a:lnTo>
                  <a:lnTo>
                    <a:pt x="962" y="1396"/>
                  </a:lnTo>
                  <a:lnTo>
                    <a:pt x="1011" y="1402"/>
                  </a:lnTo>
                  <a:lnTo>
                    <a:pt x="1049" y="1409"/>
                  </a:lnTo>
                  <a:lnTo>
                    <a:pt x="1049" y="1409"/>
                  </a:lnTo>
                  <a:lnTo>
                    <a:pt x="1066" y="1411"/>
                  </a:lnTo>
                  <a:lnTo>
                    <a:pt x="1086" y="1412"/>
                  </a:lnTo>
                  <a:lnTo>
                    <a:pt x="1138" y="1415"/>
                  </a:lnTo>
                  <a:lnTo>
                    <a:pt x="1186" y="1415"/>
                  </a:lnTo>
                  <a:lnTo>
                    <a:pt x="1216" y="1415"/>
                  </a:lnTo>
                  <a:lnTo>
                    <a:pt x="1216" y="1415"/>
                  </a:lnTo>
                  <a:lnTo>
                    <a:pt x="1223" y="1412"/>
                  </a:lnTo>
                  <a:lnTo>
                    <a:pt x="1231" y="1409"/>
                  </a:lnTo>
                  <a:lnTo>
                    <a:pt x="1240" y="1402"/>
                  </a:lnTo>
                  <a:lnTo>
                    <a:pt x="1248" y="1396"/>
                  </a:lnTo>
                  <a:lnTo>
                    <a:pt x="1254" y="1388"/>
                  </a:lnTo>
                  <a:lnTo>
                    <a:pt x="1261" y="1381"/>
                  </a:lnTo>
                  <a:lnTo>
                    <a:pt x="1266" y="1374"/>
                  </a:lnTo>
                  <a:lnTo>
                    <a:pt x="1269" y="1368"/>
                  </a:lnTo>
                  <a:lnTo>
                    <a:pt x="1269" y="1368"/>
                  </a:lnTo>
                  <a:lnTo>
                    <a:pt x="1270" y="1357"/>
                  </a:lnTo>
                  <a:lnTo>
                    <a:pt x="1271" y="1343"/>
                  </a:lnTo>
                  <a:lnTo>
                    <a:pt x="1270" y="1330"/>
                  </a:lnTo>
                  <a:lnTo>
                    <a:pt x="1269" y="1319"/>
                  </a:lnTo>
                  <a:lnTo>
                    <a:pt x="1269" y="1319"/>
                  </a:lnTo>
                  <a:close/>
                  <a:moveTo>
                    <a:pt x="953" y="1247"/>
                  </a:moveTo>
                  <a:lnTo>
                    <a:pt x="953" y="1247"/>
                  </a:lnTo>
                  <a:lnTo>
                    <a:pt x="934" y="1247"/>
                  </a:lnTo>
                  <a:lnTo>
                    <a:pt x="906" y="1243"/>
                  </a:lnTo>
                  <a:lnTo>
                    <a:pt x="879" y="1240"/>
                  </a:lnTo>
                  <a:lnTo>
                    <a:pt x="869" y="1240"/>
                  </a:lnTo>
                  <a:lnTo>
                    <a:pt x="860" y="1240"/>
                  </a:lnTo>
                  <a:lnTo>
                    <a:pt x="860" y="1240"/>
                  </a:lnTo>
                  <a:lnTo>
                    <a:pt x="896" y="1163"/>
                  </a:lnTo>
                  <a:lnTo>
                    <a:pt x="896" y="1163"/>
                  </a:lnTo>
                  <a:lnTo>
                    <a:pt x="900" y="1154"/>
                  </a:lnTo>
                  <a:lnTo>
                    <a:pt x="903" y="1151"/>
                  </a:lnTo>
                  <a:lnTo>
                    <a:pt x="906" y="1149"/>
                  </a:lnTo>
                  <a:lnTo>
                    <a:pt x="910" y="1147"/>
                  </a:lnTo>
                  <a:lnTo>
                    <a:pt x="914" y="1149"/>
                  </a:lnTo>
                  <a:lnTo>
                    <a:pt x="918" y="1151"/>
                  </a:lnTo>
                  <a:lnTo>
                    <a:pt x="922" y="1158"/>
                  </a:lnTo>
                  <a:lnTo>
                    <a:pt x="922" y="1158"/>
                  </a:lnTo>
                  <a:lnTo>
                    <a:pt x="935" y="1176"/>
                  </a:lnTo>
                  <a:lnTo>
                    <a:pt x="954" y="1200"/>
                  </a:lnTo>
                  <a:lnTo>
                    <a:pt x="981" y="1234"/>
                  </a:lnTo>
                  <a:lnTo>
                    <a:pt x="981" y="1234"/>
                  </a:lnTo>
                  <a:lnTo>
                    <a:pt x="983" y="1237"/>
                  </a:lnTo>
                  <a:lnTo>
                    <a:pt x="983" y="1239"/>
                  </a:lnTo>
                  <a:lnTo>
                    <a:pt x="980" y="1242"/>
                  </a:lnTo>
                  <a:lnTo>
                    <a:pt x="976" y="1243"/>
                  </a:lnTo>
                  <a:lnTo>
                    <a:pt x="966" y="1246"/>
                  </a:lnTo>
                  <a:lnTo>
                    <a:pt x="953" y="1247"/>
                  </a:lnTo>
                  <a:lnTo>
                    <a:pt x="953" y="1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47E17F22-A54C-4580-9079-330BB0E9B220}"/>
              </a:ext>
            </a:extLst>
          </p:cNvPr>
          <p:cNvGrpSpPr/>
          <p:nvPr/>
        </p:nvGrpSpPr>
        <p:grpSpPr>
          <a:xfrm>
            <a:off x="7510348" y="4210622"/>
            <a:ext cx="538143" cy="1492464"/>
            <a:chOff x="1692340" y="3799667"/>
            <a:chExt cx="754303" cy="2527771"/>
          </a:xfrm>
        </p:grpSpPr>
        <p:sp>
          <p:nvSpPr>
            <p:cNvPr id="221" name="Shape">
              <a:extLst>
                <a:ext uri="{FF2B5EF4-FFF2-40B4-BE49-F238E27FC236}">
                  <a16:creationId xmlns:a16="http://schemas.microsoft.com/office/drawing/2014/main" id="{646D7801-F022-4305-8670-5E93B104C4F5}"/>
                </a:ext>
              </a:extLst>
            </p:cNvPr>
            <p:cNvSpPr/>
            <p:nvPr/>
          </p:nvSpPr>
          <p:spPr>
            <a:xfrm>
              <a:off x="1692340" y="3799667"/>
              <a:ext cx="96054" cy="14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074" extrusionOk="0">
                  <a:moveTo>
                    <a:pt x="4312" y="21074"/>
                  </a:moveTo>
                  <a:cubicBezTo>
                    <a:pt x="4312" y="21074"/>
                    <a:pt x="3330" y="19110"/>
                    <a:pt x="2348" y="15838"/>
                  </a:cubicBezTo>
                  <a:cubicBezTo>
                    <a:pt x="385" y="12565"/>
                    <a:pt x="-597" y="10601"/>
                    <a:pt x="385" y="6674"/>
                  </a:cubicBezTo>
                  <a:cubicBezTo>
                    <a:pt x="1366" y="2747"/>
                    <a:pt x="4312" y="2092"/>
                    <a:pt x="10203" y="783"/>
                  </a:cubicBezTo>
                  <a:cubicBezTo>
                    <a:pt x="16094" y="-526"/>
                    <a:pt x="21003" y="-526"/>
                    <a:pt x="21003" y="3401"/>
                  </a:cubicBezTo>
                  <a:cubicBezTo>
                    <a:pt x="21003" y="7983"/>
                    <a:pt x="19039" y="15838"/>
                    <a:pt x="19039" y="19765"/>
                  </a:cubicBezTo>
                  <a:lnTo>
                    <a:pt x="4312" y="21074"/>
                  </a:lnTo>
                  <a:close/>
                </a:path>
              </a:pathLst>
            </a:custGeom>
            <a:solidFill>
              <a:srgbClr val="F0C4AB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22" name="Shape">
              <a:extLst>
                <a:ext uri="{FF2B5EF4-FFF2-40B4-BE49-F238E27FC236}">
                  <a16:creationId xmlns:a16="http://schemas.microsoft.com/office/drawing/2014/main" id="{BB89D327-0D56-44D5-9E65-A2C278827651}"/>
                </a:ext>
              </a:extLst>
            </p:cNvPr>
            <p:cNvSpPr/>
            <p:nvPr/>
          </p:nvSpPr>
          <p:spPr>
            <a:xfrm>
              <a:off x="2347260" y="3912207"/>
              <a:ext cx="98780" cy="8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21600"/>
                  </a:moveTo>
                  <a:cubicBezTo>
                    <a:pt x="3927" y="21600"/>
                    <a:pt x="0" y="15916"/>
                    <a:pt x="0" y="12505"/>
                  </a:cubicBezTo>
                  <a:cubicBezTo>
                    <a:pt x="0" y="7958"/>
                    <a:pt x="982" y="10231"/>
                    <a:pt x="2945" y="7958"/>
                  </a:cubicBezTo>
                  <a:cubicBezTo>
                    <a:pt x="4909" y="5684"/>
                    <a:pt x="6873" y="0"/>
                    <a:pt x="11782" y="0"/>
                  </a:cubicBezTo>
                  <a:cubicBezTo>
                    <a:pt x="16691" y="0"/>
                    <a:pt x="21600" y="3410"/>
                    <a:pt x="21600" y="7958"/>
                  </a:cubicBezTo>
                  <a:cubicBezTo>
                    <a:pt x="21600" y="12506"/>
                    <a:pt x="19636" y="21600"/>
                    <a:pt x="19636" y="21600"/>
                  </a:cubicBezTo>
                  <a:lnTo>
                    <a:pt x="3927" y="21600"/>
                  </a:lnTo>
                  <a:close/>
                </a:path>
              </a:pathLst>
            </a:custGeom>
            <a:solidFill>
              <a:srgbClr val="F0C4AB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23" name="Shape">
              <a:extLst>
                <a:ext uri="{FF2B5EF4-FFF2-40B4-BE49-F238E27FC236}">
                  <a16:creationId xmlns:a16="http://schemas.microsoft.com/office/drawing/2014/main" id="{7C7F89B8-3D6A-462B-A9A9-06C2758D4BDA}"/>
                </a:ext>
              </a:extLst>
            </p:cNvPr>
            <p:cNvSpPr/>
            <p:nvPr/>
          </p:nvSpPr>
          <p:spPr>
            <a:xfrm>
              <a:off x="1692344" y="3934358"/>
              <a:ext cx="754299" cy="111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0" extrusionOk="0">
                  <a:moveTo>
                    <a:pt x="0" y="264"/>
                  </a:moveTo>
                  <a:cubicBezTo>
                    <a:pt x="0" y="264"/>
                    <a:pt x="643" y="3483"/>
                    <a:pt x="900" y="4584"/>
                  </a:cubicBezTo>
                  <a:cubicBezTo>
                    <a:pt x="1157" y="5600"/>
                    <a:pt x="1671" y="7464"/>
                    <a:pt x="1671" y="7803"/>
                  </a:cubicBezTo>
                  <a:cubicBezTo>
                    <a:pt x="1671" y="8141"/>
                    <a:pt x="3086" y="10598"/>
                    <a:pt x="3214" y="11445"/>
                  </a:cubicBezTo>
                  <a:cubicBezTo>
                    <a:pt x="3471" y="12292"/>
                    <a:pt x="3214" y="14664"/>
                    <a:pt x="3471" y="15257"/>
                  </a:cubicBezTo>
                  <a:cubicBezTo>
                    <a:pt x="3729" y="15850"/>
                    <a:pt x="4114" y="18560"/>
                    <a:pt x="4371" y="19238"/>
                  </a:cubicBezTo>
                  <a:cubicBezTo>
                    <a:pt x="4629" y="19831"/>
                    <a:pt x="5271" y="20932"/>
                    <a:pt x="5271" y="20932"/>
                  </a:cubicBezTo>
                  <a:cubicBezTo>
                    <a:pt x="5271" y="20932"/>
                    <a:pt x="11443" y="21525"/>
                    <a:pt x="14786" y="20339"/>
                  </a:cubicBezTo>
                  <a:cubicBezTo>
                    <a:pt x="14786" y="20339"/>
                    <a:pt x="15686" y="15511"/>
                    <a:pt x="15686" y="14664"/>
                  </a:cubicBezTo>
                  <a:cubicBezTo>
                    <a:pt x="15686" y="13817"/>
                    <a:pt x="15814" y="13139"/>
                    <a:pt x="16457" y="12207"/>
                  </a:cubicBezTo>
                  <a:cubicBezTo>
                    <a:pt x="17100" y="11276"/>
                    <a:pt x="19800" y="5939"/>
                    <a:pt x="20186" y="5431"/>
                  </a:cubicBezTo>
                  <a:cubicBezTo>
                    <a:pt x="20443" y="4838"/>
                    <a:pt x="21600" y="2720"/>
                    <a:pt x="21600" y="2212"/>
                  </a:cubicBezTo>
                  <a:cubicBezTo>
                    <a:pt x="21600" y="1704"/>
                    <a:pt x="21343" y="1026"/>
                    <a:pt x="21343" y="1026"/>
                  </a:cubicBezTo>
                  <a:lnTo>
                    <a:pt x="19286" y="1196"/>
                  </a:lnTo>
                  <a:cubicBezTo>
                    <a:pt x="19286" y="1196"/>
                    <a:pt x="18900" y="2805"/>
                    <a:pt x="18386" y="3398"/>
                  </a:cubicBezTo>
                  <a:cubicBezTo>
                    <a:pt x="17871" y="3991"/>
                    <a:pt x="15300" y="8226"/>
                    <a:pt x="15300" y="8226"/>
                  </a:cubicBezTo>
                  <a:lnTo>
                    <a:pt x="9257" y="10174"/>
                  </a:lnTo>
                  <a:cubicBezTo>
                    <a:pt x="9257" y="10174"/>
                    <a:pt x="7714" y="9920"/>
                    <a:pt x="7200" y="9666"/>
                  </a:cubicBezTo>
                  <a:cubicBezTo>
                    <a:pt x="6814" y="9497"/>
                    <a:pt x="5786" y="8057"/>
                    <a:pt x="5786" y="7294"/>
                  </a:cubicBezTo>
                  <a:cubicBezTo>
                    <a:pt x="5657" y="6532"/>
                    <a:pt x="5143" y="5939"/>
                    <a:pt x="4371" y="4414"/>
                  </a:cubicBezTo>
                  <a:cubicBezTo>
                    <a:pt x="3600" y="2974"/>
                    <a:pt x="2571" y="10"/>
                    <a:pt x="2571" y="10"/>
                  </a:cubicBezTo>
                  <a:cubicBezTo>
                    <a:pt x="2571" y="10"/>
                    <a:pt x="771" y="-75"/>
                    <a:pt x="0" y="264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24" name="Shape">
              <a:extLst>
                <a:ext uri="{FF2B5EF4-FFF2-40B4-BE49-F238E27FC236}">
                  <a16:creationId xmlns:a16="http://schemas.microsoft.com/office/drawing/2014/main" id="{EE508418-6503-4684-A08B-16E97BFA03F5}"/>
                </a:ext>
              </a:extLst>
            </p:cNvPr>
            <p:cNvSpPr/>
            <p:nvPr/>
          </p:nvSpPr>
          <p:spPr>
            <a:xfrm>
              <a:off x="1827035" y="5011921"/>
              <a:ext cx="607425" cy="131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15339" y="2433"/>
                  </a:moveTo>
                  <a:cubicBezTo>
                    <a:pt x="15339" y="2433"/>
                    <a:pt x="15965" y="2064"/>
                    <a:pt x="15652" y="1769"/>
                  </a:cubicBezTo>
                  <a:cubicBezTo>
                    <a:pt x="15339" y="1474"/>
                    <a:pt x="12522" y="590"/>
                    <a:pt x="12522" y="590"/>
                  </a:cubicBezTo>
                  <a:lnTo>
                    <a:pt x="12678" y="0"/>
                  </a:lnTo>
                  <a:lnTo>
                    <a:pt x="1096" y="221"/>
                  </a:lnTo>
                  <a:cubicBezTo>
                    <a:pt x="1096" y="221"/>
                    <a:pt x="0" y="1990"/>
                    <a:pt x="0" y="2433"/>
                  </a:cubicBezTo>
                  <a:cubicBezTo>
                    <a:pt x="0" y="2875"/>
                    <a:pt x="470" y="3760"/>
                    <a:pt x="470" y="4423"/>
                  </a:cubicBezTo>
                  <a:cubicBezTo>
                    <a:pt x="470" y="5087"/>
                    <a:pt x="313" y="6561"/>
                    <a:pt x="626" y="6856"/>
                  </a:cubicBezTo>
                  <a:cubicBezTo>
                    <a:pt x="939" y="7077"/>
                    <a:pt x="1096" y="8183"/>
                    <a:pt x="1096" y="8699"/>
                  </a:cubicBezTo>
                  <a:cubicBezTo>
                    <a:pt x="1096" y="9215"/>
                    <a:pt x="626" y="14523"/>
                    <a:pt x="1409" y="16145"/>
                  </a:cubicBezTo>
                  <a:cubicBezTo>
                    <a:pt x="2191" y="17767"/>
                    <a:pt x="470" y="17988"/>
                    <a:pt x="1096" y="18430"/>
                  </a:cubicBezTo>
                  <a:cubicBezTo>
                    <a:pt x="1565" y="18725"/>
                    <a:pt x="2035" y="19094"/>
                    <a:pt x="2348" y="19241"/>
                  </a:cubicBezTo>
                  <a:cubicBezTo>
                    <a:pt x="2348" y="19462"/>
                    <a:pt x="2348" y="19757"/>
                    <a:pt x="2348" y="20126"/>
                  </a:cubicBezTo>
                  <a:cubicBezTo>
                    <a:pt x="2348" y="21010"/>
                    <a:pt x="2817" y="21600"/>
                    <a:pt x="4070" y="21600"/>
                  </a:cubicBezTo>
                  <a:cubicBezTo>
                    <a:pt x="5322" y="21600"/>
                    <a:pt x="6574" y="21453"/>
                    <a:pt x="6261" y="20789"/>
                  </a:cubicBezTo>
                  <a:cubicBezTo>
                    <a:pt x="6104" y="20273"/>
                    <a:pt x="5478" y="19610"/>
                    <a:pt x="5165" y="19094"/>
                  </a:cubicBezTo>
                  <a:cubicBezTo>
                    <a:pt x="5322" y="19094"/>
                    <a:pt x="5322" y="19020"/>
                    <a:pt x="5478" y="19020"/>
                  </a:cubicBezTo>
                  <a:cubicBezTo>
                    <a:pt x="6417" y="18725"/>
                    <a:pt x="5635" y="18283"/>
                    <a:pt x="5635" y="17840"/>
                  </a:cubicBezTo>
                  <a:cubicBezTo>
                    <a:pt x="5635" y="17398"/>
                    <a:pt x="5948" y="16071"/>
                    <a:pt x="5948" y="15702"/>
                  </a:cubicBezTo>
                  <a:cubicBezTo>
                    <a:pt x="5948" y="15260"/>
                    <a:pt x="5635" y="13270"/>
                    <a:pt x="6104" y="12459"/>
                  </a:cubicBezTo>
                  <a:cubicBezTo>
                    <a:pt x="6574" y="11648"/>
                    <a:pt x="9548" y="5750"/>
                    <a:pt x="9548" y="5750"/>
                  </a:cubicBezTo>
                  <a:lnTo>
                    <a:pt x="11270" y="6266"/>
                  </a:lnTo>
                  <a:cubicBezTo>
                    <a:pt x="11270" y="6266"/>
                    <a:pt x="13930" y="8773"/>
                    <a:pt x="14713" y="9068"/>
                  </a:cubicBezTo>
                  <a:cubicBezTo>
                    <a:pt x="15496" y="9289"/>
                    <a:pt x="13617" y="10542"/>
                    <a:pt x="13461" y="10984"/>
                  </a:cubicBezTo>
                  <a:cubicBezTo>
                    <a:pt x="13304" y="11500"/>
                    <a:pt x="10331" y="12385"/>
                    <a:pt x="10174" y="12754"/>
                  </a:cubicBezTo>
                  <a:cubicBezTo>
                    <a:pt x="10017" y="13122"/>
                    <a:pt x="8452" y="14449"/>
                    <a:pt x="10174" y="14892"/>
                  </a:cubicBezTo>
                  <a:cubicBezTo>
                    <a:pt x="10174" y="14892"/>
                    <a:pt x="11426" y="15629"/>
                    <a:pt x="11426" y="16071"/>
                  </a:cubicBezTo>
                  <a:cubicBezTo>
                    <a:pt x="11426" y="16587"/>
                    <a:pt x="12522" y="17472"/>
                    <a:pt x="13774" y="17545"/>
                  </a:cubicBezTo>
                  <a:cubicBezTo>
                    <a:pt x="14870" y="17619"/>
                    <a:pt x="15496" y="17693"/>
                    <a:pt x="14870" y="16366"/>
                  </a:cubicBezTo>
                  <a:cubicBezTo>
                    <a:pt x="14557" y="15776"/>
                    <a:pt x="14400" y="15334"/>
                    <a:pt x="14244" y="14965"/>
                  </a:cubicBezTo>
                  <a:cubicBezTo>
                    <a:pt x="14400" y="14744"/>
                    <a:pt x="14713" y="14081"/>
                    <a:pt x="15496" y="13786"/>
                  </a:cubicBezTo>
                  <a:cubicBezTo>
                    <a:pt x="16591" y="13343"/>
                    <a:pt x="18470" y="11795"/>
                    <a:pt x="19409" y="10837"/>
                  </a:cubicBezTo>
                  <a:cubicBezTo>
                    <a:pt x="20504" y="9879"/>
                    <a:pt x="21131" y="8994"/>
                    <a:pt x="21131" y="8552"/>
                  </a:cubicBezTo>
                  <a:cubicBezTo>
                    <a:pt x="21600" y="7814"/>
                    <a:pt x="18313" y="3833"/>
                    <a:pt x="15339" y="2433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25" name="Shape">
              <a:extLst>
                <a:ext uri="{FF2B5EF4-FFF2-40B4-BE49-F238E27FC236}">
                  <a16:creationId xmlns:a16="http://schemas.microsoft.com/office/drawing/2014/main" id="{672EB8BE-CA77-41E0-87BA-BD62D1AF5E2E}"/>
                </a:ext>
              </a:extLst>
            </p:cNvPr>
            <p:cNvSpPr/>
            <p:nvPr/>
          </p:nvSpPr>
          <p:spPr>
            <a:xfrm>
              <a:off x="1961730" y="4293548"/>
              <a:ext cx="280710" cy="21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222" extrusionOk="0">
                  <a:moveTo>
                    <a:pt x="0" y="19422"/>
                  </a:moveTo>
                  <a:cubicBezTo>
                    <a:pt x="0" y="19422"/>
                    <a:pt x="675" y="13572"/>
                    <a:pt x="1350" y="7722"/>
                  </a:cubicBezTo>
                  <a:cubicBezTo>
                    <a:pt x="2025" y="1872"/>
                    <a:pt x="4387" y="72"/>
                    <a:pt x="7762" y="72"/>
                  </a:cubicBezTo>
                  <a:cubicBezTo>
                    <a:pt x="10800" y="72"/>
                    <a:pt x="12487" y="-378"/>
                    <a:pt x="14175" y="972"/>
                  </a:cubicBezTo>
                  <a:cubicBezTo>
                    <a:pt x="14175" y="972"/>
                    <a:pt x="19913" y="6822"/>
                    <a:pt x="20925" y="12222"/>
                  </a:cubicBezTo>
                  <a:cubicBezTo>
                    <a:pt x="21600" y="17622"/>
                    <a:pt x="20250" y="16272"/>
                    <a:pt x="18225" y="16722"/>
                  </a:cubicBezTo>
                  <a:cubicBezTo>
                    <a:pt x="16200" y="17172"/>
                    <a:pt x="15862" y="18072"/>
                    <a:pt x="14175" y="16722"/>
                  </a:cubicBezTo>
                  <a:cubicBezTo>
                    <a:pt x="12487" y="15822"/>
                    <a:pt x="10462" y="16272"/>
                    <a:pt x="10462" y="17172"/>
                  </a:cubicBezTo>
                  <a:cubicBezTo>
                    <a:pt x="10462" y="18072"/>
                    <a:pt x="10462" y="19422"/>
                    <a:pt x="9450" y="19422"/>
                  </a:cubicBezTo>
                  <a:cubicBezTo>
                    <a:pt x="8438" y="19422"/>
                    <a:pt x="5063" y="18522"/>
                    <a:pt x="4387" y="19422"/>
                  </a:cubicBezTo>
                  <a:cubicBezTo>
                    <a:pt x="4050" y="20322"/>
                    <a:pt x="2362" y="21222"/>
                    <a:pt x="2362" y="21222"/>
                  </a:cubicBezTo>
                  <a:lnTo>
                    <a:pt x="0" y="19422"/>
                  </a:ln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26" name="Shape">
              <a:extLst>
                <a:ext uri="{FF2B5EF4-FFF2-40B4-BE49-F238E27FC236}">
                  <a16:creationId xmlns:a16="http://schemas.microsoft.com/office/drawing/2014/main" id="{6B60CDDA-14E3-46C8-983B-7889C8C0F820}"/>
                </a:ext>
              </a:extLst>
            </p:cNvPr>
            <p:cNvSpPr/>
            <p:nvPr/>
          </p:nvSpPr>
          <p:spPr>
            <a:xfrm>
              <a:off x="2001199" y="4441869"/>
              <a:ext cx="206536" cy="15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extrusionOk="0">
                  <a:moveTo>
                    <a:pt x="0" y="6353"/>
                  </a:moveTo>
                  <a:cubicBezTo>
                    <a:pt x="0" y="6353"/>
                    <a:pt x="1878" y="16517"/>
                    <a:pt x="3756" y="17788"/>
                  </a:cubicBezTo>
                  <a:cubicBezTo>
                    <a:pt x="5165" y="19059"/>
                    <a:pt x="7043" y="18423"/>
                    <a:pt x="8922" y="20329"/>
                  </a:cubicBezTo>
                  <a:cubicBezTo>
                    <a:pt x="10330" y="21600"/>
                    <a:pt x="11270" y="21600"/>
                    <a:pt x="13617" y="20329"/>
                  </a:cubicBezTo>
                  <a:cubicBezTo>
                    <a:pt x="15965" y="19059"/>
                    <a:pt x="17843" y="15882"/>
                    <a:pt x="16904" y="15247"/>
                  </a:cubicBezTo>
                  <a:cubicBezTo>
                    <a:pt x="15965" y="13976"/>
                    <a:pt x="18783" y="15247"/>
                    <a:pt x="19252" y="13976"/>
                  </a:cubicBezTo>
                  <a:cubicBezTo>
                    <a:pt x="19722" y="12706"/>
                    <a:pt x="19722" y="10165"/>
                    <a:pt x="19722" y="8894"/>
                  </a:cubicBezTo>
                  <a:cubicBezTo>
                    <a:pt x="19722" y="7624"/>
                    <a:pt x="21600" y="1271"/>
                    <a:pt x="21600" y="1271"/>
                  </a:cubicBezTo>
                  <a:lnTo>
                    <a:pt x="11739" y="0"/>
                  </a:lnTo>
                  <a:lnTo>
                    <a:pt x="0" y="6353"/>
                  </a:lnTo>
                  <a:close/>
                </a:path>
              </a:pathLst>
            </a:custGeom>
            <a:solidFill>
              <a:srgbClr val="F0C4AB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27" name="Shape">
              <a:extLst>
                <a:ext uri="{FF2B5EF4-FFF2-40B4-BE49-F238E27FC236}">
                  <a16:creationId xmlns:a16="http://schemas.microsoft.com/office/drawing/2014/main" id="{43239868-9D00-4B49-A5A5-6E55996E4F51}"/>
                </a:ext>
              </a:extLst>
            </p:cNvPr>
            <p:cNvSpPr/>
            <p:nvPr/>
          </p:nvSpPr>
          <p:spPr>
            <a:xfrm>
              <a:off x="1961733" y="4607833"/>
              <a:ext cx="192345" cy="48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1600" extrusionOk="0">
                  <a:moveTo>
                    <a:pt x="14880" y="0"/>
                  </a:moveTo>
                  <a:lnTo>
                    <a:pt x="10560" y="1200"/>
                  </a:lnTo>
                  <a:lnTo>
                    <a:pt x="13920" y="2000"/>
                  </a:lnTo>
                  <a:cubicBezTo>
                    <a:pt x="13920" y="2000"/>
                    <a:pt x="16800" y="6400"/>
                    <a:pt x="13920" y="8200"/>
                  </a:cubicBezTo>
                  <a:cubicBezTo>
                    <a:pt x="11040" y="10000"/>
                    <a:pt x="0" y="18200"/>
                    <a:pt x="0" y="18200"/>
                  </a:cubicBezTo>
                  <a:lnTo>
                    <a:pt x="1920" y="21600"/>
                  </a:lnTo>
                  <a:lnTo>
                    <a:pt x="8640" y="21200"/>
                  </a:lnTo>
                  <a:cubicBezTo>
                    <a:pt x="8640" y="21200"/>
                    <a:pt x="18240" y="14000"/>
                    <a:pt x="20160" y="11800"/>
                  </a:cubicBezTo>
                  <a:cubicBezTo>
                    <a:pt x="21600" y="9600"/>
                    <a:pt x="18720" y="2400"/>
                    <a:pt x="18720" y="2400"/>
                  </a:cubicBezTo>
                  <a:lnTo>
                    <a:pt x="19200" y="1400"/>
                  </a:lnTo>
                  <a:lnTo>
                    <a:pt x="14880" y="0"/>
                  </a:lnTo>
                  <a:close/>
                </a:path>
              </a:pathLst>
            </a:custGeom>
            <a:solidFill>
              <a:srgbClr val="E75F4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sp>
        <p:nvSpPr>
          <p:cNvPr id="232" name="Oval 231">
            <a:extLst>
              <a:ext uri="{FF2B5EF4-FFF2-40B4-BE49-F238E27FC236}">
                <a16:creationId xmlns:a16="http://schemas.microsoft.com/office/drawing/2014/main" id="{0C7CAB5A-567D-4895-ACBC-FB17A4E9BA7E}"/>
              </a:ext>
            </a:extLst>
          </p:cNvPr>
          <p:cNvSpPr/>
          <p:nvPr/>
        </p:nvSpPr>
        <p:spPr>
          <a:xfrm>
            <a:off x="3954778" y="3001557"/>
            <a:ext cx="1316366" cy="1285925"/>
          </a:xfrm>
          <a:prstGeom prst="ellipse">
            <a:avLst/>
          </a:prstGeom>
          <a:solidFill>
            <a:srgbClr val="3A5C84">
              <a:tint val="5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pic>
        <p:nvPicPr>
          <p:cNvPr id="233" name="Graphic 232" descr="Coins">
            <a:extLst>
              <a:ext uri="{FF2B5EF4-FFF2-40B4-BE49-F238E27FC236}">
                <a16:creationId xmlns:a16="http://schemas.microsoft.com/office/drawing/2014/main" id="{004EA63E-9AB9-4B35-8C6C-BA8857539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8376" y="3207537"/>
            <a:ext cx="816957" cy="816957"/>
          </a:xfrm>
          <a:prstGeom prst="rect">
            <a:avLst/>
          </a:prstGeom>
        </p:spPr>
      </p:pic>
      <p:sp>
        <p:nvSpPr>
          <p:cNvPr id="5" name="Arrow: Bent 4">
            <a:extLst>
              <a:ext uri="{FF2B5EF4-FFF2-40B4-BE49-F238E27FC236}">
                <a16:creationId xmlns:a16="http://schemas.microsoft.com/office/drawing/2014/main" id="{9BB786B0-91D5-4FF7-9362-968424468203}"/>
              </a:ext>
            </a:extLst>
          </p:cNvPr>
          <p:cNvSpPr/>
          <p:nvPr/>
        </p:nvSpPr>
        <p:spPr>
          <a:xfrm rot="10800000">
            <a:off x="3267496" y="5004629"/>
            <a:ext cx="3790535" cy="1296866"/>
          </a:xfrm>
          <a:prstGeom prst="bentArrow">
            <a:avLst>
              <a:gd name="adj1" fmla="val 25000"/>
              <a:gd name="adj2" fmla="val 24640"/>
              <a:gd name="adj3" fmla="val 25000"/>
              <a:gd name="adj4" fmla="val 43750"/>
            </a:avLst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742584-FEAB-47F3-96E5-17B1397452CE}"/>
              </a:ext>
            </a:extLst>
          </p:cNvPr>
          <p:cNvSpPr/>
          <p:nvPr/>
        </p:nvSpPr>
        <p:spPr>
          <a:xfrm>
            <a:off x="44254" y="4960009"/>
            <a:ext cx="2266902" cy="438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400" b="1" noProof="1">
                <a:solidFill>
                  <a:prstClr val="white"/>
                </a:solidFill>
                <a:latin typeface="Calibri" panose="020F0502020204030204"/>
              </a:rPr>
              <a:t>u</a:t>
            </a:r>
            <a:r>
              <a:rPr kumimoji="0" lang="hr-HR" sz="1400" b="1" i="0" u="none" strike="noStrike" kern="1200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pitnik o provedbi projekta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(desk monitoring)</a:t>
            </a:r>
            <a:endParaRPr kumimoji="0" lang="en-US" sz="1400" b="1" i="0" u="none" strike="noStrike" kern="1200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113089-ACDB-4A8B-A7B2-B26C7CD12930}"/>
              </a:ext>
            </a:extLst>
          </p:cNvPr>
          <p:cNvSpPr/>
          <p:nvPr/>
        </p:nvSpPr>
        <p:spPr>
          <a:xfrm>
            <a:off x="44254" y="5485932"/>
            <a:ext cx="2453838" cy="373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400" b="1" noProof="1">
                <a:solidFill>
                  <a:srgbClr val="D3D3D3">
                    <a:lumMod val="25000"/>
                  </a:srgbClr>
                </a:solidFill>
                <a:latin typeface="Calibri" panose="020F0502020204030204"/>
              </a:rPr>
              <a:t>i</a:t>
            </a:r>
            <a:r>
              <a:rPr kumimoji="0" lang="hr-HR" sz="1400" b="1" i="0" u="none" strike="noStrike" kern="1200" spc="0" normalizeH="0" baseline="0" noProof="1">
                <a:ln>
                  <a:noFill/>
                </a:ln>
                <a:solidFill>
                  <a:srgbClr val="D3D3D3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zvješće o napretku</a:t>
            </a:r>
            <a:endParaRPr kumimoji="0" lang="en-US" sz="1400" b="1" i="0" u="none" strike="noStrike" kern="1200" spc="0" normalizeH="0" baseline="0" noProof="1">
              <a:ln>
                <a:noFill/>
              </a:ln>
              <a:solidFill>
                <a:srgbClr val="D3D3D3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EC2DD8-4740-4F4E-B860-93A12AEA7FC9}"/>
              </a:ext>
            </a:extLst>
          </p:cNvPr>
          <p:cNvSpPr/>
          <p:nvPr/>
        </p:nvSpPr>
        <p:spPr>
          <a:xfrm>
            <a:off x="44254" y="5946585"/>
            <a:ext cx="2674828" cy="373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b="1" noProof="1">
                <a:solidFill>
                  <a:srgbClr val="D3D3D3">
                    <a:lumMod val="25000"/>
                  </a:srgbClr>
                </a:solidFill>
                <a:latin typeface="Calibri" panose="020F0502020204030204"/>
              </a:rPr>
              <a:t>privremeno izvješće</a:t>
            </a:r>
            <a:endParaRPr lang="en-US" sz="1400" b="1" noProof="1">
              <a:solidFill>
                <a:srgbClr val="D3D3D3">
                  <a:lumMod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95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9" grpId="0"/>
      <p:bldP spid="14" grpId="0"/>
      <p:bldP spid="15" grpId="0"/>
      <p:bldP spid="19" grpId="0"/>
      <p:bldP spid="20" grpId="0"/>
      <p:bldP spid="21" grpId="0"/>
      <p:bldP spid="22" grpId="0"/>
      <p:bldP spid="24" grpId="0" animBg="1"/>
      <p:bldP spid="25" grpId="0" animBg="1"/>
      <p:bldP spid="26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sti oblačić 7">
            <a:extLst>
              <a:ext uri="{FF2B5EF4-FFF2-40B4-BE49-F238E27FC236}">
                <a16:creationId xmlns:a16="http://schemas.microsoft.com/office/drawing/2014/main" id="{C0ED02E9-565A-4450-A255-191FD54BC130}"/>
              </a:ext>
            </a:extLst>
          </p:cNvPr>
          <p:cNvSpPr/>
          <p:nvPr/>
        </p:nvSpPr>
        <p:spPr>
          <a:xfrm>
            <a:off x="1709682" y="1592796"/>
            <a:ext cx="4914546" cy="3294366"/>
          </a:xfrm>
          <a:prstGeom prst="wedgeEllipseCallout">
            <a:avLst>
              <a:gd name="adj1" fmla="val 67251"/>
              <a:gd name="adj2" fmla="val -29552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286862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E913685-EC4A-4621-85A2-54903E93E726}"/>
              </a:ext>
            </a:extLst>
          </p:cNvPr>
          <p:cNvSpPr/>
          <p:nvPr/>
        </p:nvSpPr>
        <p:spPr>
          <a:xfrm>
            <a:off x="3337710" y="2287059"/>
            <a:ext cx="5723115" cy="750094"/>
          </a:xfrm>
          <a:custGeom>
            <a:avLst/>
            <a:gdLst>
              <a:gd name="connsiteX0" fmla="*/ 0 w 7630820"/>
              <a:gd name="connsiteY0" fmla="*/ 0 h 1000125"/>
              <a:gd name="connsiteX1" fmla="*/ 7464129 w 7630820"/>
              <a:gd name="connsiteY1" fmla="*/ 0 h 1000125"/>
              <a:gd name="connsiteX2" fmla="*/ 7630820 w 7630820"/>
              <a:gd name="connsiteY2" fmla="*/ 166691 h 1000125"/>
              <a:gd name="connsiteX3" fmla="*/ 7630820 w 7630820"/>
              <a:gd name="connsiteY3" fmla="*/ 833434 h 1000125"/>
              <a:gd name="connsiteX4" fmla="*/ 7464129 w 7630820"/>
              <a:gd name="connsiteY4" fmla="*/ 1000125 h 1000125"/>
              <a:gd name="connsiteX5" fmla="*/ 465061 w 7630820"/>
              <a:gd name="connsiteY5" fmla="*/ 1000125 h 1000125"/>
              <a:gd name="connsiteX6" fmla="*/ 458189 w 7630820"/>
              <a:gd name="connsiteY6" fmla="*/ 973399 h 1000125"/>
              <a:gd name="connsiteX7" fmla="*/ 154270 w 7630820"/>
              <a:gd name="connsiteY7" fmla="*/ 253936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0820" h="1000125">
                <a:moveTo>
                  <a:pt x="0" y="0"/>
                </a:moveTo>
                <a:lnTo>
                  <a:pt x="7464129" y="0"/>
                </a:lnTo>
                <a:cubicBezTo>
                  <a:pt x="7556190" y="0"/>
                  <a:pt x="7630820" y="74630"/>
                  <a:pt x="7630820" y="166691"/>
                </a:cubicBezTo>
                <a:lnTo>
                  <a:pt x="7630820" y="833434"/>
                </a:lnTo>
                <a:cubicBezTo>
                  <a:pt x="7630820" y="925495"/>
                  <a:pt x="7556190" y="1000125"/>
                  <a:pt x="7464129" y="1000125"/>
                </a:cubicBezTo>
                <a:lnTo>
                  <a:pt x="465061" y="1000125"/>
                </a:lnTo>
                <a:lnTo>
                  <a:pt x="458189" y="973399"/>
                </a:lnTo>
                <a:cubicBezTo>
                  <a:pt x="380024" y="722091"/>
                  <a:pt x="277821" y="481373"/>
                  <a:pt x="154270" y="253936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34290" rIns="10972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hr-HR" sz="1600" b="1" cap="all" noProof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provedba</a:t>
            </a:r>
            <a:endParaRPr lang="en-US" sz="1500" b="1" cap="all" noProof="1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noProof="1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- praćenje realizacije aktivnosti u skladu s odredbama sporazuma i zakonskom regulativom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AA0DAB2-B0EA-4D63-A0DA-B793FE4EF1A3}"/>
              </a:ext>
            </a:extLst>
          </p:cNvPr>
          <p:cNvSpPr/>
          <p:nvPr/>
        </p:nvSpPr>
        <p:spPr>
          <a:xfrm>
            <a:off x="3707905" y="3103973"/>
            <a:ext cx="5352920" cy="750094"/>
          </a:xfrm>
          <a:custGeom>
            <a:avLst/>
            <a:gdLst>
              <a:gd name="connsiteX0" fmla="*/ 0 w 7137228"/>
              <a:gd name="connsiteY0" fmla="*/ 0 h 1000125"/>
              <a:gd name="connsiteX1" fmla="*/ 6970537 w 7137228"/>
              <a:gd name="connsiteY1" fmla="*/ 0 h 1000125"/>
              <a:gd name="connsiteX2" fmla="*/ 7137228 w 7137228"/>
              <a:gd name="connsiteY2" fmla="*/ 166691 h 1000125"/>
              <a:gd name="connsiteX3" fmla="*/ 7137228 w 7137228"/>
              <a:gd name="connsiteY3" fmla="*/ 833434 h 1000125"/>
              <a:gd name="connsiteX4" fmla="*/ 6970537 w 7137228"/>
              <a:gd name="connsiteY4" fmla="*/ 1000125 h 1000125"/>
              <a:gd name="connsiteX5" fmla="*/ 142205 w 7137228"/>
              <a:gd name="connsiteY5" fmla="*/ 1000125 h 1000125"/>
              <a:gd name="connsiteX6" fmla="*/ 124288 w 7137228"/>
              <a:gd name="connsiteY6" fmla="*/ 645317 h 1000125"/>
              <a:gd name="connsiteX7" fmla="*/ 63480 w 7137228"/>
              <a:gd name="connsiteY7" fmla="*/ 246879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7228" h="1000125">
                <a:moveTo>
                  <a:pt x="0" y="0"/>
                </a:moveTo>
                <a:lnTo>
                  <a:pt x="6970537" y="0"/>
                </a:lnTo>
                <a:cubicBezTo>
                  <a:pt x="7062598" y="0"/>
                  <a:pt x="7137228" y="74630"/>
                  <a:pt x="7137228" y="166691"/>
                </a:cubicBezTo>
                <a:lnTo>
                  <a:pt x="7137228" y="833434"/>
                </a:lnTo>
                <a:cubicBezTo>
                  <a:pt x="7137228" y="925495"/>
                  <a:pt x="7062598" y="1000125"/>
                  <a:pt x="6970537" y="1000125"/>
                </a:cubicBezTo>
                <a:lnTo>
                  <a:pt x="142205" y="1000125"/>
                </a:lnTo>
                <a:lnTo>
                  <a:pt x="124288" y="645317"/>
                </a:lnTo>
                <a:cubicBezTo>
                  <a:pt x="110589" y="510417"/>
                  <a:pt x="90207" y="377492"/>
                  <a:pt x="63480" y="246879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34290" rIns="10972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all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komunikacija</a:t>
            </a:r>
            <a:endParaRPr kumimoji="0" lang="en-US" sz="1500" b="1" i="0" u="none" strike="noStrike" kern="1200" cap="all" spc="0" normalizeH="0" baseline="0" noProof="1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noProof="1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- obavještavanje agencije o svim relevantnim promjenama pravne, vlasničke, tehničke, organizacijske ili druge prirode, a koje bi mogle utjecati na provedbu aktivnosti </a:t>
            </a: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rgbClr val="D3D3D3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D03AFBD-585C-42A4-90E7-C3962E1A970E}"/>
              </a:ext>
            </a:extLst>
          </p:cNvPr>
          <p:cNvSpPr/>
          <p:nvPr/>
        </p:nvSpPr>
        <p:spPr>
          <a:xfrm>
            <a:off x="3707903" y="3934366"/>
            <a:ext cx="5352921" cy="750094"/>
          </a:xfrm>
          <a:custGeom>
            <a:avLst/>
            <a:gdLst>
              <a:gd name="connsiteX0" fmla="*/ 142205 w 7137228"/>
              <a:gd name="connsiteY0" fmla="*/ 0 h 1000125"/>
              <a:gd name="connsiteX1" fmla="*/ 6970537 w 7137228"/>
              <a:gd name="connsiteY1" fmla="*/ 0 h 1000125"/>
              <a:gd name="connsiteX2" fmla="*/ 7137228 w 7137228"/>
              <a:gd name="connsiteY2" fmla="*/ 166691 h 1000125"/>
              <a:gd name="connsiteX3" fmla="*/ 7137228 w 7137228"/>
              <a:gd name="connsiteY3" fmla="*/ 833434 h 1000125"/>
              <a:gd name="connsiteX4" fmla="*/ 6970537 w 7137228"/>
              <a:gd name="connsiteY4" fmla="*/ 1000125 h 1000125"/>
              <a:gd name="connsiteX5" fmla="*/ 0 w 7137228"/>
              <a:gd name="connsiteY5" fmla="*/ 1000125 h 1000125"/>
              <a:gd name="connsiteX6" fmla="*/ 63480 w 7137228"/>
              <a:gd name="connsiteY6" fmla="*/ 753246 h 1000125"/>
              <a:gd name="connsiteX7" fmla="*/ 124288 w 7137228"/>
              <a:gd name="connsiteY7" fmla="*/ 354808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7228" h="1000125">
                <a:moveTo>
                  <a:pt x="142205" y="0"/>
                </a:moveTo>
                <a:lnTo>
                  <a:pt x="6970537" y="0"/>
                </a:lnTo>
                <a:cubicBezTo>
                  <a:pt x="7062598" y="0"/>
                  <a:pt x="7137228" y="74630"/>
                  <a:pt x="7137228" y="166691"/>
                </a:cubicBezTo>
                <a:lnTo>
                  <a:pt x="7137228" y="833434"/>
                </a:lnTo>
                <a:cubicBezTo>
                  <a:pt x="7137228" y="925495"/>
                  <a:pt x="7062598" y="1000125"/>
                  <a:pt x="6970537" y="1000125"/>
                </a:cubicBezTo>
                <a:lnTo>
                  <a:pt x="0" y="1000125"/>
                </a:lnTo>
                <a:lnTo>
                  <a:pt x="63480" y="753246"/>
                </a:lnTo>
                <a:cubicBezTo>
                  <a:pt x="90207" y="622633"/>
                  <a:pt x="110589" y="489708"/>
                  <a:pt x="124288" y="354808"/>
                </a:cubicBezTo>
                <a:close/>
              </a:path>
            </a:pathLst>
          </a:custGeom>
          <a:solidFill>
            <a:schemeClr val="accent3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34290" rIns="10972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all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plaćanja</a:t>
            </a:r>
            <a:endParaRPr kumimoji="0" lang="en-US" sz="1500" b="1" i="0" u="none" strike="noStrike" kern="1200" cap="all" spc="0" normalizeH="0" baseline="0" noProof="1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noProof="1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- izvršavanje financijskih obaveza prema ostalim članovima partnerstva, sukladno internim sporazumima</a:t>
            </a: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rgbClr val="D3D3D3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DBD1EE8-E333-4602-90E5-BEAF0D173AB6}"/>
              </a:ext>
            </a:extLst>
          </p:cNvPr>
          <p:cNvSpPr/>
          <p:nvPr/>
        </p:nvSpPr>
        <p:spPr>
          <a:xfrm>
            <a:off x="3337708" y="4764759"/>
            <a:ext cx="5723116" cy="750094"/>
          </a:xfrm>
          <a:custGeom>
            <a:avLst/>
            <a:gdLst>
              <a:gd name="connsiteX0" fmla="*/ 465061 w 7630821"/>
              <a:gd name="connsiteY0" fmla="*/ 0 h 1000125"/>
              <a:gd name="connsiteX1" fmla="*/ 7464130 w 7630821"/>
              <a:gd name="connsiteY1" fmla="*/ 0 h 1000125"/>
              <a:gd name="connsiteX2" fmla="*/ 7630821 w 7630821"/>
              <a:gd name="connsiteY2" fmla="*/ 166691 h 1000125"/>
              <a:gd name="connsiteX3" fmla="*/ 7630821 w 7630821"/>
              <a:gd name="connsiteY3" fmla="*/ 833434 h 1000125"/>
              <a:gd name="connsiteX4" fmla="*/ 7464130 w 7630821"/>
              <a:gd name="connsiteY4" fmla="*/ 1000125 h 1000125"/>
              <a:gd name="connsiteX5" fmla="*/ 0 w 7630821"/>
              <a:gd name="connsiteY5" fmla="*/ 1000125 h 1000125"/>
              <a:gd name="connsiteX6" fmla="*/ 154271 w 7630821"/>
              <a:gd name="connsiteY6" fmla="*/ 746188 h 1000125"/>
              <a:gd name="connsiteX7" fmla="*/ 458190 w 7630821"/>
              <a:gd name="connsiteY7" fmla="*/ 26726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0821" h="1000125">
                <a:moveTo>
                  <a:pt x="465061" y="0"/>
                </a:moveTo>
                <a:lnTo>
                  <a:pt x="7464130" y="0"/>
                </a:lnTo>
                <a:cubicBezTo>
                  <a:pt x="7556191" y="0"/>
                  <a:pt x="7630821" y="74630"/>
                  <a:pt x="7630821" y="166691"/>
                </a:cubicBezTo>
                <a:lnTo>
                  <a:pt x="7630821" y="833434"/>
                </a:lnTo>
                <a:cubicBezTo>
                  <a:pt x="7630821" y="925495"/>
                  <a:pt x="7556191" y="1000125"/>
                  <a:pt x="7464130" y="1000125"/>
                </a:cubicBezTo>
                <a:lnTo>
                  <a:pt x="0" y="1000125"/>
                </a:lnTo>
                <a:lnTo>
                  <a:pt x="154271" y="746188"/>
                </a:lnTo>
                <a:cubicBezTo>
                  <a:pt x="277822" y="518751"/>
                  <a:pt x="380025" y="278034"/>
                  <a:pt x="458190" y="26726"/>
                </a:cubicBezTo>
                <a:close/>
              </a:path>
            </a:pathLst>
          </a:cu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34290" rIns="10972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all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dokumentacija</a:t>
            </a:r>
            <a:endParaRPr kumimoji="0" lang="en-US" sz="1500" b="1" i="0" u="none" strike="noStrike" kern="1200" cap="all" spc="0" normalizeH="0" baseline="0" noProof="1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noProof="1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- čuvanje i dostavljanje dokumentacije potrebne za provođenje provjera i revizija, kao i procesa ocjenjivanja koje prethodi isplati preostalog iznosa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7C61258-9DBB-4817-AEBB-65AD62EAED83}"/>
              </a:ext>
            </a:extLst>
          </p:cNvPr>
          <p:cNvSpPr/>
          <p:nvPr/>
        </p:nvSpPr>
        <p:spPr>
          <a:xfrm>
            <a:off x="-1" y="1247909"/>
            <a:ext cx="3596631" cy="5307806"/>
          </a:xfrm>
          <a:custGeom>
            <a:avLst/>
            <a:gdLst>
              <a:gd name="connsiteX0" fmla="*/ 199369 w 2853272"/>
              <a:gd name="connsiteY0" fmla="*/ 0 h 5307806"/>
              <a:gd name="connsiteX1" fmla="*/ 2853272 w 2853272"/>
              <a:gd name="connsiteY1" fmla="*/ 2653903 h 5307806"/>
              <a:gd name="connsiteX2" fmla="*/ 199369 w 2853272"/>
              <a:gd name="connsiteY2" fmla="*/ 5307806 h 5307806"/>
              <a:gd name="connsiteX3" fmla="*/ 0 w 2853272"/>
              <a:gd name="connsiteY3" fmla="*/ 5297739 h 5307806"/>
              <a:gd name="connsiteX4" fmla="*/ 0 w 2853272"/>
              <a:gd name="connsiteY4" fmla="*/ 10067 h 530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72" h="5307806">
                <a:moveTo>
                  <a:pt x="199369" y="0"/>
                </a:moveTo>
                <a:cubicBezTo>
                  <a:pt x="1665079" y="0"/>
                  <a:pt x="2853272" y="1188193"/>
                  <a:pt x="2853272" y="2653903"/>
                </a:cubicBezTo>
                <a:cubicBezTo>
                  <a:pt x="2853272" y="4119613"/>
                  <a:pt x="1665079" y="5307806"/>
                  <a:pt x="199369" y="5307806"/>
                </a:cubicBezTo>
                <a:lnTo>
                  <a:pt x="0" y="5297739"/>
                </a:lnTo>
                <a:lnTo>
                  <a:pt x="0" y="10067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F680901-2F90-4A49-9B90-8094CE4A7E30}"/>
              </a:ext>
            </a:extLst>
          </p:cNvPr>
          <p:cNvSpPr/>
          <p:nvPr/>
        </p:nvSpPr>
        <p:spPr>
          <a:xfrm>
            <a:off x="1" y="2160195"/>
            <a:ext cx="2747388" cy="3483234"/>
          </a:xfrm>
          <a:custGeom>
            <a:avLst/>
            <a:gdLst>
              <a:gd name="connsiteX0" fmla="*/ 199368 w 1940985"/>
              <a:gd name="connsiteY0" fmla="*/ 0 h 3483234"/>
              <a:gd name="connsiteX1" fmla="*/ 1940985 w 1940985"/>
              <a:gd name="connsiteY1" fmla="*/ 1741617 h 3483234"/>
              <a:gd name="connsiteX2" fmla="*/ 199368 w 1940985"/>
              <a:gd name="connsiteY2" fmla="*/ 3483234 h 3483234"/>
              <a:gd name="connsiteX3" fmla="*/ 21298 w 1940985"/>
              <a:gd name="connsiteY3" fmla="*/ 3474242 h 3483234"/>
              <a:gd name="connsiteX4" fmla="*/ 0 w 1940985"/>
              <a:gd name="connsiteY4" fmla="*/ 3470992 h 3483234"/>
              <a:gd name="connsiteX5" fmla="*/ 0 w 1940985"/>
              <a:gd name="connsiteY5" fmla="*/ 12242 h 3483234"/>
              <a:gd name="connsiteX6" fmla="*/ 21298 w 1940985"/>
              <a:gd name="connsiteY6" fmla="*/ 8992 h 3483234"/>
              <a:gd name="connsiteX7" fmla="*/ 199368 w 1940985"/>
              <a:gd name="connsiteY7" fmla="*/ 0 h 348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0985" h="3483234">
                <a:moveTo>
                  <a:pt x="199368" y="0"/>
                </a:moveTo>
                <a:cubicBezTo>
                  <a:pt x="1161237" y="0"/>
                  <a:pt x="1940985" y="779748"/>
                  <a:pt x="1940985" y="1741617"/>
                </a:cubicBezTo>
                <a:cubicBezTo>
                  <a:pt x="1940985" y="2703486"/>
                  <a:pt x="1161237" y="3483234"/>
                  <a:pt x="199368" y="3483234"/>
                </a:cubicBezTo>
                <a:cubicBezTo>
                  <a:pt x="139251" y="3483234"/>
                  <a:pt x="79846" y="3480188"/>
                  <a:pt x="21298" y="3474242"/>
                </a:cubicBezTo>
                <a:lnTo>
                  <a:pt x="0" y="3470992"/>
                </a:lnTo>
                <a:lnTo>
                  <a:pt x="0" y="12242"/>
                </a:lnTo>
                <a:lnTo>
                  <a:pt x="21298" y="8992"/>
                </a:lnTo>
                <a:cubicBezTo>
                  <a:pt x="79846" y="3046"/>
                  <a:pt x="139251" y="0"/>
                  <a:pt x="199368" y="0"/>
                </a:cubicBezTo>
                <a:close/>
              </a:path>
            </a:pathLst>
          </a:cu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F81A9C8-C93F-4FD9-99AB-667D21274DF1}"/>
              </a:ext>
            </a:extLst>
          </p:cNvPr>
          <p:cNvSpPr txBox="1">
            <a:spLocks/>
          </p:cNvSpPr>
          <p:nvPr/>
        </p:nvSpPr>
        <p:spPr>
          <a:xfrm>
            <a:off x="3419872" y="266829"/>
            <a:ext cx="5472760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Uloga koordinatora</a:t>
            </a:r>
            <a:endParaRPr lang="en-US" sz="2400" b="1" dirty="0">
              <a:solidFill>
                <a:srgbClr val="EF72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615235A-E650-4648-9404-D4BC3D8E9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8" y="3058879"/>
            <a:ext cx="2333165" cy="139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0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">
            <a:extLst>
              <a:ext uri="{FF2B5EF4-FFF2-40B4-BE49-F238E27FC236}">
                <a16:creationId xmlns:a16="http://schemas.microsoft.com/office/drawing/2014/main" id="{9758B0EB-CA22-4A61-875A-FF9BF5DFA5BA}"/>
              </a:ext>
            </a:extLst>
          </p:cNvPr>
          <p:cNvSpPr/>
          <p:nvPr/>
        </p:nvSpPr>
        <p:spPr>
          <a:xfrm>
            <a:off x="5714884" y="1618735"/>
            <a:ext cx="2600441" cy="2601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582" extrusionOk="0">
                <a:moveTo>
                  <a:pt x="21018" y="12759"/>
                </a:moveTo>
                <a:cubicBezTo>
                  <a:pt x="20845" y="13056"/>
                  <a:pt x="20622" y="13328"/>
                  <a:pt x="20375" y="13575"/>
                </a:cubicBezTo>
                <a:cubicBezTo>
                  <a:pt x="20054" y="13896"/>
                  <a:pt x="19658" y="14143"/>
                  <a:pt x="19238" y="14316"/>
                </a:cubicBezTo>
                <a:cubicBezTo>
                  <a:pt x="18793" y="14514"/>
                  <a:pt x="18348" y="14637"/>
                  <a:pt x="17879" y="14712"/>
                </a:cubicBezTo>
                <a:cubicBezTo>
                  <a:pt x="17656" y="14761"/>
                  <a:pt x="17409" y="14786"/>
                  <a:pt x="17162" y="14835"/>
                </a:cubicBezTo>
                <a:cubicBezTo>
                  <a:pt x="16915" y="14860"/>
                  <a:pt x="16693" y="14885"/>
                  <a:pt x="16445" y="14860"/>
                </a:cubicBezTo>
                <a:cubicBezTo>
                  <a:pt x="16198" y="14860"/>
                  <a:pt x="15976" y="14810"/>
                  <a:pt x="15753" y="14761"/>
                </a:cubicBezTo>
                <a:cubicBezTo>
                  <a:pt x="15655" y="14736"/>
                  <a:pt x="15580" y="14712"/>
                  <a:pt x="15482" y="14687"/>
                </a:cubicBezTo>
                <a:cubicBezTo>
                  <a:pt x="15531" y="14909"/>
                  <a:pt x="15580" y="15132"/>
                  <a:pt x="15630" y="15354"/>
                </a:cubicBezTo>
                <a:cubicBezTo>
                  <a:pt x="15655" y="15404"/>
                  <a:pt x="15655" y="15478"/>
                  <a:pt x="15679" y="15527"/>
                </a:cubicBezTo>
                <a:cubicBezTo>
                  <a:pt x="15729" y="15675"/>
                  <a:pt x="15778" y="15848"/>
                  <a:pt x="15828" y="15997"/>
                </a:cubicBezTo>
                <a:cubicBezTo>
                  <a:pt x="15976" y="16491"/>
                  <a:pt x="16124" y="16985"/>
                  <a:pt x="16297" y="17480"/>
                </a:cubicBezTo>
                <a:cubicBezTo>
                  <a:pt x="16421" y="17900"/>
                  <a:pt x="16569" y="18345"/>
                  <a:pt x="16693" y="18765"/>
                </a:cubicBezTo>
                <a:cubicBezTo>
                  <a:pt x="16767" y="18987"/>
                  <a:pt x="16816" y="19185"/>
                  <a:pt x="16890" y="19407"/>
                </a:cubicBezTo>
                <a:cubicBezTo>
                  <a:pt x="16915" y="19531"/>
                  <a:pt x="16964" y="19630"/>
                  <a:pt x="16989" y="19753"/>
                </a:cubicBezTo>
                <a:cubicBezTo>
                  <a:pt x="17063" y="20000"/>
                  <a:pt x="17137" y="20272"/>
                  <a:pt x="17236" y="20495"/>
                </a:cubicBezTo>
                <a:cubicBezTo>
                  <a:pt x="17261" y="20569"/>
                  <a:pt x="17310" y="20643"/>
                  <a:pt x="17335" y="20717"/>
                </a:cubicBezTo>
                <a:cubicBezTo>
                  <a:pt x="17385" y="20791"/>
                  <a:pt x="17409" y="20865"/>
                  <a:pt x="17459" y="20939"/>
                </a:cubicBezTo>
                <a:cubicBezTo>
                  <a:pt x="17508" y="21014"/>
                  <a:pt x="17483" y="21088"/>
                  <a:pt x="17409" y="21137"/>
                </a:cubicBezTo>
                <a:cubicBezTo>
                  <a:pt x="17385" y="21162"/>
                  <a:pt x="17335" y="21162"/>
                  <a:pt x="17310" y="21162"/>
                </a:cubicBezTo>
                <a:cubicBezTo>
                  <a:pt x="17286" y="21162"/>
                  <a:pt x="17236" y="21137"/>
                  <a:pt x="17236" y="21088"/>
                </a:cubicBezTo>
                <a:cubicBezTo>
                  <a:pt x="17187" y="21014"/>
                  <a:pt x="17162" y="20964"/>
                  <a:pt x="17113" y="20890"/>
                </a:cubicBezTo>
                <a:cubicBezTo>
                  <a:pt x="17063" y="20816"/>
                  <a:pt x="17039" y="20742"/>
                  <a:pt x="17014" y="20668"/>
                </a:cubicBezTo>
                <a:cubicBezTo>
                  <a:pt x="16940" y="20519"/>
                  <a:pt x="16890" y="20346"/>
                  <a:pt x="16841" y="20198"/>
                </a:cubicBezTo>
                <a:cubicBezTo>
                  <a:pt x="16791" y="20025"/>
                  <a:pt x="16742" y="19877"/>
                  <a:pt x="16693" y="19704"/>
                </a:cubicBezTo>
                <a:cubicBezTo>
                  <a:pt x="16618" y="19432"/>
                  <a:pt x="16520" y="19135"/>
                  <a:pt x="16445" y="18863"/>
                </a:cubicBezTo>
                <a:cubicBezTo>
                  <a:pt x="16371" y="18641"/>
                  <a:pt x="16297" y="18419"/>
                  <a:pt x="16223" y="18221"/>
                </a:cubicBezTo>
                <a:cubicBezTo>
                  <a:pt x="16174" y="18073"/>
                  <a:pt x="16124" y="17924"/>
                  <a:pt x="16075" y="17776"/>
                </a:cubicBezTo>
                <a:cubicBezTo>
                  <a:pt x="16050" y="17727"/>
                  <a:pt x="16050" y="17677"/>
                  <a:pt x="16025" y="17628"/>
                </a:cubicBezTo>
                <a:cubicBezTo>
                  <a:pt x="15926" y="17331"/>
                  <a:pt x="15803" y="17059"/>
                  <a:pt x="15704" y="16763"/>
                </a:cubicBezTo>
                <a:cubicBezTo>
                  <a:pt x="15679" y="16689"/>
                  <a:pt x="15655" y="16590"/>
                  <a:pt x="15605" y="16516"/>
                </a:cubicBezTo>
                <a:cubicBezTo>
                  <a:pt x="15580" y="16417"/>
                  <a:pt x="15531" y="16318"/>
                  <a:pt x="15482" y="16244"/>
                </a:cubicBezTo>
                <a:cubicBezTo>
                  <a:pt x="15407" y="16096"/>
                  <a:pt x="15358" y="15923"/>
                  <a:pt x="15284" y="15774"/>
                </a:cubicBezTo>
                <a:cubicBezTo>
                  <a:pt x="15259" y="15700"/>
                  <a:pt x="15234" y="15651"/>
                  <a:pt x="15210" y="15577"/>
                </a:cubicBezTo>
                <a:cubicBezTo>
                  <a:pt x="15111" y="15305"/>
                  <a:pt x="15012" y="15033"/>
                  <a:pt x="14913" y="14761"/>
                </a:cubicBezTo>
                <a:cubicBezTo>
                  <a:pt x="14913" y="14761"/>
                  <a:pt x="14913" y="14736"/>
                  <a:pt x="14913" y="14736"/>
                </a:cubicBezTo>
                <a:cubicBezTo>
                  <a:pt x="14913" y="14736"/>
                  <a:pt x="14913" y="14761"/>
                  <a:pt x="14913" y="14761"/>
                </a:cubicBezTo>
                <a:cubicBezTo>
                  <a:pt x="14888" y="14687"/>
                  <a:pt x="14864" y="14637"/>
                  <a:pt x="14839" y="14563"/>
                </a:cubicBezTo>
                <a:cubicBezTo>
                  <a:pt x="14814" y="14539"/>
                  <a:pt x="14790" y="14489"/>
                  <a:pt x="14790" y="14440"/>
                </a:cubicBezTo>
                <a:cubicBezTo>
                  <a:pt x="14765" y="14390"/>
                  <a:pt x="14765" y="14316"/>
                  <a:pt x="14790" y="14267"/>
                </a:cubicBezTo>
                <a:cubicBezTo>
                  <a:pt x="14814" y="14143"/>
                  <a:pt x="14913" y="14044"/>
                  <a:pt x="15037" y="14020"/>
                </a:cubicBezTo>
                <a:cubicBezTo>
                  <a:pt x="15160" y="13995"/>
                  <a:pt x="15284" y="14020"/>
                  <a:pt x="15383" y="14118"/>
                </a:cubicBezTo>
                <a:cubicBezTo>
                  <a:pt x="15457" y="14193"/>
                  <a:pt x="15482" y="14291"/>
                  <a:pt x="15482" y="14415"/>
                </a:cubicBezTo>
                <a:cubicBezTo>
                  <a:pt x="15531" y="14440"/>
                  <a:pt x="15580" y="14440"/>
                  <a:pt x="15630" y="14464"/>
                </a:cubicBezTo>
                <a:cubicBezTo>
                  <a:pt x="15803" y="14489"/>
                  <a:pt x="15951" y="14539"/>
                  <a:pt x="16124" y="14563"/>
                </a:cubicBezTo>
                <a:cubicBezTo>
                  <a:pt x="16470" y="14588"/>
                  <a:pt x="16816" y="14588"/>
                  <a:pt x="17162" y="14539"/>
                </a:cubicBezTo>
                <a:cubicBezTo>
                  <a:pt x="17459" y="14489"/>
                  <a:pt x="17780" y="14415"/>
                  <a:pt x="18077" y="14366"/>
                </a:cubicBezTo>
                <a:cubicBezTo>
                  <a:pt x="18373" y="14291"/>
                  <a:pt x="18670" y="14193"/>
                  <a:pt x="18966" y="14069"/>
                </a:cubicBezTo>
                <a:cubicBezTo>
                  <a:pt x="19238" y="13945"/>
                  <a:pt x="19485" y="13797"/>
                  <a:pt x="19732" y="13624"/>
                </a:cubicBezTo>
                <a:cubicBezTo>
                  <a:pt x="19955" y="13451"/>
                  <a:pt x="20128" y="13253"/>
                  <a:pt x="20301" y="13031"/>
                </a:cubicBezTo>
                <a:cubicBezTo>
                  <a:pt x="20474" y="12784"/>
                  <a:pt x="20622" y="12512"/>
                  <a:pt x="20746" y="12240"/>
                </a:cubicBezTo>
                <a:cubicBezTo>
                  <a:pt x="20869" y="11919"/>
                  <a:pt x="20943" y="11598"/>
                  <a:pt x="20993" y="11276"/>
                </a:cubicBezTo>
                <a:cubicBezTo>
                  <a:pt x="21042" y="10831"/>
                  <a:pt x="21042" y="10387"/>
                  <a:pt x="20968" y="9942"/>
                </a:cubicBezTo>
                <a:cubicBezTo>
                  <a:pt x="20894" y="9472"/>
                  <a:pt x="20770" y="9027"/>
                  <a:pt x="20573" y="8582"/>
                </a:cubicBezTo>
                <a:cubicBezTo>
                  <a:pt x="20326" y="8039"/>
                  <a:pt x="20004" y="7520"/>
                  <a:pt x="19634" y="7025"/>
                </a:cubicBezTo>
                <a:cubicBezTo>
                  <a:pt x="19213" y="6507"/>
                  <a:pt x="18769" y="6037"/>
                  <a:pt x="18274" y="5567"/>
                </a:cubicBezTo>
                <a:cubicBezTo>
                  <a:pt x="17755" y="5098"/>
                  <a:pt x="17236" y="4653"/>
                  <a:pt x="16668" y="4233"/>
                </a:cubicBezTo>
                <a:cubicBezTo>
                  <a:pt x="15976" y="3714"/>
                  <a:pt x="15259" y="3244"/>
                  <a:pt x="14518" y="2799"/>
                </a:cubicBezTo>
                <a:cubicBezTo>
                  <a:pt x="13727" y="2355"/>
                  <a:pt x="12911" y="1959"/>
                  <a:pt x="12071" y="1613"/>
                </a:cubicBezTo>
                <a:cubicBezTo>
                  <a:pt x="11429" y="1366"/>
                  <a:pt x="10811" y="1144"/>
                  <a:pt x="10143" y="971"/>
                </a:cubicBezTo>
                <a:cubicBezTo>
                  <a:pt x="9501" y="798"/>
                  <a:pt x="8834" y="674"/>
                  <a:pt x="8166" y="575"/>
                </a:cubicBezTo>
                <a:cubicBezTo>
                  <a:pt x="7647" y="526"/>
                  <a:pt x="7153" y="476"/>
                  <a:pt x="6634" y="501"/>
                </a:cubicBezTo>
                <a:cubicBezTo>
                  <a:pt x="6140" y="501"/>
                  <a:pt x="5645" y="526"/>
                  <a:pt x="5151" y="600"/>
                </a:cubicBezTo>
                <a:cubicBezTo>
                  <a:pt x="4583" y="699"/>
                  <a:pt x="4014" y="847"/>
                  <a:pt x="3471" y="1069"/>
                </a:cubicBezTo>
                <a:cubicBezTo>
                  <a:pt x="3026" y="1267"/>
                  <a:pt x="2606" y="1514"/>
                  <a:pt x="2235" y="1811"/>
                </a:cubicBezTo>
                <a:cubicBezTo>
                  <a:pt x="1889" y="2083"/>
                  <a:pt x="1592" y="2379"/>
                  <a:pt x="1321" y="2701"/>
                </a:cubicBezTo>
                <a:cubicBezTo>
                  <a:pt x="1123" y="2972"/>
                  <a:pt x="950" y="3269"/>
                  <a:pt x="826" y="3590"/>
                </a:cubicBezTo>
                <a:cubicBezTo>
                  <a:pt x="752" y="3763"/>
                  <a:pt x="703" y="3936"/>
                  <a:pt x="653" y="4134"/>
                </a:cubicBezTo>
                <a:cubicBezTo>
                  <a:pt x="604" y="4332"/>
                  <a:pt x="579" y="4529"/>
                  <a:pt x="554" y="4702"/>
                </a:cubicBezTo>
                <a:cubicBezTo>
                  <a:pt x="530" y="5024"/>
                  <a:pt x="505" y="5370"/>
                  <a:pt x="505" y="5691"/>
                </a:cubicBezTo>
                <a:cubicBezTo>
                  <a:pt x="505" y="6037"/>
                  <a:pt x="554" y="6383"/>
                  <a:pt x="604" y="6729"/>
                </a:cubicBezTo>
                <a:cubicBezTo>
                  <a:pt x="653" y="6976"/>
                  <a:pt x="678" y="7223"/>
                  <a:pt x="752" y="7470"/>
                </a:cubicBezTo>
                <a:cubicBezTo>
                  <a:pt x="802" y="7742"/>
                  <a:pt x="876" y="8014"/>
                  <a:pt x="950" y="8261"/>
                </a:cubicBezTo>
                <a:cubicBezTo>
                  <a:pt x="1098" y="8780"/>
                  <a:pt x="1296" y="9274"/>
                  <a:pt x="1493" y="9769"/>
                </a:cubicBezTo>
                <a:cubicBezTo>
                  <a:pt x="1938" y="10757"/>
                  <a:pt x="2457" y="11721"/>
                  <a:pt x="3125" y="12586"/>
                </a:cubicBezTo>
                <a:cubicBezTo>
                  <a:pt x="3495" y="13056"/>
                  <a:pt x="3915" y="13525"/>
                  <a:pt x="4360" y="13945"/>
                </a:cubicBezTo>
                <a:cubicBezTo>
                  <a:pt x="4805" y="14366"/>
                  <a:pt x="5275" y="14761"/>
                  <a:pt x="5769" y="15132"/>
                </a:cubicBezTo>
                <a:cubicBezTo>
                  <a:pt x="5991" y="15305"/>
                  <a:pt x="6214" y="15453"/>
                  <a:pt x="6461" y="15601"/>
                </a:cubicBezTo>
                <a:cubicBezTo>
                  <a:pt x="6708" y="15750"/>
                  <a:pt x="6955" y="15898"/>
                  <a:pt x="7202" y="16021"/>
                </a:cubicBezTo>
                <a:cubicBezTo>
                  <a:pt x="7499" y="16145"/>
                  <a:pt x="7820" y="16219"/>
                  <a:pt x="8166" y="16269"/>
                </a:cubicBezTo>
                <a:cubicBezTo>
                  <a:pt x="8562" y="16318"/>
                  <a:pt x="8932" y="16293"/>
                  <a:pt x="9328" y="16244"/>
                </a:cubicBezTo>
                <a:cubicBezTo>
                  <a:pt x="9575" y="16194"/>
                  <a:pt x="9822" y="16145"/>
                  <a:pt x="10069" y="16071"/>
                </a:cubicBezTo>
                <a:cubicBezTo>
                  <a:pt x="10094" y="16046"/>
                  <a:pt x="10143" y="16046"/>
                  <a:pt x="10168" y="16021"/>
                </a:cubicBezTo>
                <a:cubicBezTo>
                  <a:pt x="10193" y="15997"/>
                  <a:pt x="10193" y="15997"/>
                  <a:pt x="10218" y="15972"/>
                </a:cubicBezTo>
                <a:cubicBezTo>
                  <a:pt x="10267" y="15923"/>
                  <a:pt x="10341" y="15873"/>
                  <a:pt x="10415" y="15873"/>
                </a:cubicBezTo>
                <a:cubicBezTo>
                  <a:pt x="10440" y="15848"/>
                  <a:pt x="10465" y="15799"/>
                  <a:pt x="10489" y="15774"/>
                </a:cubicBezTo>
                <a:cubicBezTo>
                  <a:pt x="10588" y="15675"/>
                  <a:pt x="10712" y="15651"/>
                  <a:pt x="10835" y="15675"/>
                </a:cubicBezTo>
                <a:cubicBezTo>
                  <a:pt x="10885" y="15700"/>
                  <a:pt x="10959" y="15725"/>
                  <a:pt x="10984" y="15774"/>
                </a:cubicBezTo>
                <a:cubicBezTo>
                  <a:pt x="11008" y="15799"/>
                  <a:pt x="11033" y="15848"/>
                  <a:pt x="11058" y="15873"/>
                </a:cubicBezTo>
                <a:cubicBezTo>
                  <a:pt x="11157" y="15972"/>
                  <a:pt x="11231" y="16096"/>
                  <a:pt x="11330" y="16194"/>
                </a:cubicBezTo>
                <a:cubicBezTo>
                  <a:pt x="11354" y="16219"/>
                  <a:pt x="11354" y="16219"/>
                  <a:pt x="11379" y="16244"/>
                </a:cubicBezTo>
                <a:cubicBezTo>
                  <a:pt x="11478" y="16343"/>
                  <a:pt x="11577" y="16417"/>
                  <a:pt x="11651" y="16516"/>
                </a:cubicBezTo>
                <a:cubicBezTo>
                  <a:pt x="11898" y="16738"/>
                  <a:pt x="12120" y="16961"/>
                  <a:pt x="12368" y="17183"/>
                </a:cubicBezTo>
                <a:cubicBezTo>
                  <a:pt x="12466" y="17282"/>
                  <a:pt x="12590" y="17381"/>
                  <a:pt x="12689" y="17479"/>
                </a:cubicBezTo>
                <a:cubicBezTo>
                  <a:pt x="12936" y="17702"/>
                  <a:pt x="13208" y="17924"/>
                  <a:pt x="13455" y="18147"/>
                </a:cubicBezTo>
                <a:cubicBezTo>
                  <a:pt x="13801" y="18443"/>
                  <a:pt x="14172" y="18765"/>
                  <a:pt x="14542" y="19061"/>
                </a:cubicBezTo>
                <a:cubicBezTo>
                  <a:pt x="14913" y="19382"/>
                  <a:pt x="15284" y="19679"/>
                  <a:pt x="15655" y="20000"/>
                </a:cubicBezTo>
                <a:cubicBezTo>
                  <a:pt x="15902" y="20198"/>
                  <a:pt x="16124" y="20420"/>
                  <a:pt x="16371" y="20618"/>
                </a:cubicBezTo>
                <a:cubicBezTo>
                  <a:pt x="16470" y="20692"/>
                  <a:pt x="16569" y="20791"/>
                  <a:pt x="16668" y="20865"/>
                </a:cubicBezTo>
                <a:cubicBezTo>
                  <a:pt x="16742" y="20939"/>
                  <a:pt x="16841" y="21014"/>
                  <a:pt x="16915" y="21088"/>
                </a:cubicBezTo>
                <a:cubicBezTo>
                  <a:pt x="16940" y="21112"/>
                  <a:pt x="16964" y="21137"/>
                  <a:pt x="16989" y="21162"/>
                </a:cubicBezTo>
                <a:cubicBezTo>
                  <a:pt x="17014" y="21187"/>
                  <a:pt x="17039" y="21211"/>
                  <a:pt x="17063" y="21236"/>
                </a:cubicBezTo>
                <a:cubicBezTo>
                  <a:pt x="17088" y="21261"/>
                  <a:pt x="17113" y="21261"/>
                  <a:pt x="17113" y="21285"/>
                </a:cubicBezTo>
                <a:cubicBezTo>
                  <a:pt x="17113" y="21285"/>
                  <a:pt x="17137" y="21310"/>
                  <a:pt x="17137" y="21310"/>
                </a:cubicBezTo>
                <a:cubicBezTo>
                  <a:pt x="17162" y="21335"/>
                  <a:pt x="17162" y="21335"/>
                  <a:pt x="17187" y="21360"/>
                </a:cubicBezTo>
                <a:cubicBezTo>
                  <a:pt x="17212" y="21409"/>
                  <a:pt x="17212" y="21458"/>
                  <a:pt x="17187" y="21508"/>
                </a:cubicBezTo>
                <a:cubicBezTo>
                  <a:pt x="17162" y="21557"/>
                  <a:pt x="17113" y="21582"/>
                  <a:pt x="17063" y="21582"/>
                </a:cubicBezTo>
                <a:cubicBezTo>
                  <a:pt x="17039" y="21582"/>
                  <a:pt x="17014" y="21582"/>
                  <a:pt x="16989" y="21582"/>
                </a:cubicBezTo>
                <a:cubicBezTo>
                  <a:pt x="16989" y="21582"/>
                  <a:pt x="16964" y="21582"/>
                  <a:pt x="16964" y="21557"/>
                </a:cubicBezTo>
                <a:cubicBezTo>
                  <a:pt x="16940" y="21533"/>
                  <a:pt x="16890" y="21508"/>
                  <a:pt x="16866" y="21483"/>
                </a:cubicBezTo>
                <a:cubicBezTo>
                  <a:pt x="16816" y="21458"/>
                  <a:pt x="16791" y="21409"/>
                  <a:pt x="16742" y="21384"/>
                </a:cubicBezTo>
                <a:cubicBezTo>
                  <a:pt x="16693" y="21335"/>
                  <a:pt x="16643" y="21310"/>
                  <a:pt x="16594" y="21261"/>
                </a:cubicBezTo>
                <a:cubicBezTo>
                  <a:pt x="16495" y="21187"/>
                  <a:pt x="16421" y="21112"/>
                  <a:pt x="16322" y="21038"/>
                </a:cubicBezTo>
                <a:cubicBezTo>
                  <a:pt x="16099" y="20841"/>
                  <a:pt x="15902" y="20668"/>
                  <a:pt x="15679" y="20470"/>
                </a:cubicBezTo>
                <a:cubicBezTo>
                  <a:pt x="15531" y="20346"/>
                  <a:pt x="15383" y="20223"/>
                  <a:pt x="15234" y="20099"/>
                </a:cubicBezTo>
                <a:cubicBezTo>
                  <a:pt x="15012" y="19926"/>
                  <a:pt x="14790" y="19728"/>
                  <a:pt x="14592" y="19555"/>
                </a:cubicBezTo>
                <a:cubicBezTo>
                  <a:pt x="14542" y="19531"/>
                  <a:pt x="14518" y="19481"/>
                  <a:pt x="14468" y="19457"/>
                </a:cubicBezTo>
                <a:cubicBezTo>
                  <a:pt x="14345" y="19358"/>
                  <a:pt x="14221" y="19259"/>
                  <a:pt x="14098" y="19185"/>
                </a:cubicBezTo>
                <a:cubicBezTo>
                  <a:pt x="13875" y="19012"/>
                  <a:pt x="13653" y="18839"/>
                  <a:pt x="13406" y="18641"/>
                </a:cubicBezTo>
                <a:cubicBezTo>
                  <a:pt x="13010" y="18320"/>
                  <a:pt x="12590" y="18023"/>
                  <a:pt x="12195" y="17702"/>
                </a:cubicBezTo>
                <a:cubicBezTo>
                  <a:pt x="11972" y="17529"/>
                  <a:pt x="11750" y="17356"/>
                  <a:pt x="11552" y="17158"/>
                </a:cubicBezTo>
                <a:cubicBezTo>
                  <a:pt x="11256" y="16911"/>
                  <a:pt x="10959" y="16689"/>
                  <a:pt x="10687" y="16441"/>
                </a:cubicBezTo>
                <a:cubicBezTo>
                  <a:pt x="10687" y="16441"/>
                  <a:pt x="10687" y="16441"/>
                  <a:pt x="10662" y="16466"/>
                </a:cubicBezTo>
                <a:cubicBezTo>
                  <a:pt x="10613" y="16491"/>
                  <a:pt x="10588" y="16540"/>
                  <a:pt x="10539" y="16565"/>
                </a:cubicBezTo>
                <a:cubicBezTo>
                  <a:pt x="10514" y="16590"/>
                  <a:pt x="10489" y="16590"/>
                  <a:pt x="10465" y="16614"/>
                </a:cubicBezTo>
                <a:cubicBezTo>
                  <a:pt x="10391" y="16639"/>
                  <a:pt x="10292" y="16689"/>
                  <a:pt x="10218" y="16713"/>
                </a:cubicBezTo>
                <a:cubicBezTo>
                  <a:pt x="10045" y="16763"/>
                  <a:pt x="9872" y="16787"/>
                  <a:pt x="9699" y="16812"/>
                </a:cubicBezTo>
                <a:cubicBezTo>
                  <a:pt x="9377" y="16837"/>
                  <a:pt x="9031" y="16862"/>
                  <a:pt x="8710" y="16862"/>
                </a:cubicBezTo>
                <a:cubicBezTo>
                  <a:pt x="8413" y="16837"/>
                  <a:pt x="8117" y="16812"/>
                  <a:pt x="7820" y="16738"/>
                </a:cubicBezTo>
                <a:cubicBezTo>
                  <a:pt x="7771" y="16738"/>
                  <a:pt x="7721" y="16713"/>
                  <a:pt x="7697" y="16713"/>
                </a:cubicBezTo>
                <a:cubicBezTo>
                  <a:pt x="7524" y="16664"/>
                  <a:pt x="7375" y="16614"/>
                  <a:pt x="7202" y="16540"/>
                </a:cubicBezTo>
                <a:cubicBezTo>
                  <a:pt x="7029" y="16466"/>
                  <a:pt x="6881" y="16392"/>
                  <a:pt x="6708" y="16293"/>
                </a:cubicBezTo>
                <a:cubicBezTo>
                  <a:pt x="6412" y="16120"/>
                  <a:pt x="6115" y="15898"/>
                  <a:pt x="5843" y="15700"/>
                </a:cubicBezTo>
                <a:cubicBezTo>
                  <a:pt x="5547" y="15502"/>
                  <a:pt x="5275" y="15280"/>
                  <a:pt x="5028" y="15033"/>
                </a:cubicBezTo>
                <a:cubicBezTo>
                  <a:pt x="4756" y="14810"/>
                  <a:pt x="4509" y="14588"/>
                  <a:pt x="4237" y="14341"/>
                </a:cubicBezTo>
                <a:cubicBezTo>
                  <a:pt x="3990" y="14118"/>
                  <a:pt x="3743" y="13871"/>
                  <a:pt x="3495" y="13599"/>
                </a:cubicBezTo>
                <a:cubicBezTo>
                  <a:pt x="3026" y="13080"/>
                  <a:pt x="2606" y="12561"/>
                  <a:pt x="2210" y="11968"/>
                </a:cubicBezTo>
                <a:cubicBezTo>
                  <a:pt x="1840" y="11400"/>
                  <a:pt x="1494" y="10807"/>
                  <a:pt x="1197" y="10189"/>
                </a:cubicBezTo>
                <a:cubicBezTo>
                  <a:pt x="900" y="9571"/>
                  <a:pt x="653" y="8928"/>
                  <a:pt x="456" y="8261"/>
                </a:cubicBezTo>
                <a:cubicBezTo>
                  <a:pt x="258" y="7594"/>
                  <a:pt x="110" y="6927"/>
                  <a:pt x="35" y="6235"/>
                </a:cubicBezTo>
                <a:cubicBezTo>
                  <a:pt x="11" y="5889"/>
                  <a:pt x="-14" y="5543"/>
                  <a:pt x="11" y="5197"/>
                </a:cubicBezTo>
                <a:cubicBezTo>
                  <a:pt x="11" y="4851"/>
                  <a:pt x="60" y="4480"/>
                  <a:pt x="134" y="4134"/>
                </a:cubicBezTo>
                <a:cubicBezTo>
                  <a:pt x="208" y="3788"/>
                  <a:pt x="332" y="3467"/>
                  <a:pt x="480" y="3145"/>
                </a:cubicBezTo>
                <a:cubicBezTo>
                  <a:pt x="629" y="2824"/>
                  <a:pt x="802" y="2552"/>
                  <a:pt x="1024" y="2280"/>
                </a:cubicBezTo>
                <a:cubicBezTo>
                  <a:pt x="1222" y="2033"/>
                  <a:pt x="1469" y="1786"/>
                  <a:pt x="1716" y="1588"/>
                </a:cubicBezTo>
                <a:cubicBezTo>
                  <a:pt x="1963" y="1366"/>
                  <a:pt x="2260" y="1168"/>
                  <a:pt x="2532" y="995"/>
                </a:cubicBezTo>
                <a:cubicBezTo>
                  <a:pt x="3125" y="649"/>
                  <a:pt x="3743" y="402"/>
                  <a:pt x="4410" y="254"/>
                </a:cubicBezTo>
                <a:cubicBezTo>
                  <a:pt x="5077" y="81"/>
                  <a:pt x="5769" y="31"/>
                  <a:pt x="6461" y="7"/>
                </a:cubicBezTo>
                <a:cubicBezTo>
                  <a:pt x="7178" y="-18"/>
                  <a:pt x="7894" y="31"/>
                  <a:pt x="8611" y="130"/>
                </a:cubicBezTo>
                <a:cubicBezTo>
                  <a:pt x="9328" y="229"/>
                  <a:pt x="10020" y="377"/>
                  <a:pt x="10687" y="575"/>
                </a:cubicBezTo>
                <a:cubicBezTo>
                  <a:pt x="11379" y="773"/>
                  <a:pt x="12071" y="1045"/>
                  <a:pt x="12738" y="1317"/>
                </a:cubicBezTo>
                <a:cubicBezTo>
                  <a:pt x="13406" y="1588"/>
                  <a:pt x="14048" y="1910"/>
                  <a:pt x="14666" y="2256"/>
                </a:cubicBezTo>
                <a:cubicBezTo>
                  <a:pt x="15284" y="2602"/>
                  <a:pt x="15877" y="2972"/>
                  <a:pt x="16445" y="3368"/>
                </a:cubicBezTo>
                <a:cubicBezTo>
                  <a:pt x="17039" y="3788"/>
                  <a:pt x="17582" y="4208"/>
                  <a:pt x="18126" y="4678"/>
                </a:cubicBezTo>
                <a:cubicBezTo>
                  <a:pt x="18398" y="4900"/>
                  <a:pt x="18645" y="5122"/>
                  <a:pt x="18917" y="5370"/>
                </a:cubicBezTo>
                <a:cubicBezTo>
                  <a:pt x="19164" y="5617"/>
                  <a:pt x="19411" y="5864"/>
                  <a:pt x="19634" y="6111"/>
                </a:cubicBezTo>
                <a:cubicBezTo>
                  <a:pt x="19856" y="6383"/>
                  <a:pt x="20078" y="6655"/>
                  <a:pt x="20301" y="6927"/>
                </a:cubicBezTo>
                <a:cubicBezTo>
                  <a:pt x="20499" y="7198"/>
                  <a:pt x="20672" y="7495"/>
                  <a:pt x="20845" y="7792"/>
                </a:cubicBezTo>
                <a:cubicBezTo>
                  <a:pt x="21018" y="8088"/>
                  <a:pt x="21141" y="8409"/>
                  <a:pt x="21265" y="8755"/>
                </a:cubicBezTo>
                <a:cubicBezTo>
                  <a:pt x="21364" y="9077"/>
                  <a:pt x="21462" y="9423"/>
                  <a:pt x="21512" y="9769"/>
                </a:cubicBezTo>
                <a:cubicBezTo>
                  <a:pt x="21561" y="10115"/>
                  <a:pt x="21586" y="10461"/>
                  <a:pt x="21561" y="10807"/>
                </a:cubicBezTo>
                <a:cubicBezTo>
                  <a:pt x="21537" y="11153"/>
                  <a:pt x="21487" y="11499"/>
                  <a:pt x="21413" y="11845"/>
                </a:cubicBezTo>
                <a:cubicBezTo>
                  <a:pt x="21314" y="12141"/>
                  <a:pt x="21191" y="12463"/>
                  <a:pt x="21018" y="1275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B52CF5F4-14BE-49E2-B809-9E7F78950C0B}"/>
              </a:ext>
            </a:extLst>
          </p:cNvPr>
          <p:cNvSpPr/>
          <p:nvPr/>
        </p:nvSpPr>
        <p:spPr>
          <a:xfrm>
            <a:off x="828675" y="1886880"/>
            <a:ext cx="2968236" cy="2267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600" extrusionOk="0">
                <a:moveTo>
                  <a:pt x="21259" y="13993"/>
                </a:moveTo>
                <a:cubicBezTo>
                  <a:pt x="21172" y="14249"/>
                  <a:pt x="21042" y="14447"/>
                  <a:pt x="20912" y="14674"/>
                </a:cubicBezTo>
                <a:cubicBezTo>
                  <a:pt x="20782" y="14873"/>
                  <a:pt x="20631" y="15072"/>
                  <a:pt x="20479" y="15214"/>
                </a:cubicBezTo>
                <a:cubicBezTo>
                  <a:pt x="20154" y="15554"/>
                  <a:pt x="19786" y="15810"/>
                  <a:pt x="19417" y="16037"/>
                </a:cubicBezTo>
                <a:cubicBezTo>
                  <a:pt x="19093" y="16235"/>
                  <a:pt x="18768" y="16377"/>
                  <a:pt x="18421" y="16491"/>
                </a:cubicBezTo>
                <a:cubicBezTo>
                  <a:pt x="18074" y="16604"/>
                  <a:pt x="17706" y="16690"/>
                  <a:pt x="17359" y="16775"/>
                </a:cubicBezTo>
                <a:cubicBezTo>
                  <a:pt x="16623" y="16945"/>
                  <a:pt x="15864" y="17002"/>
                  <a:pt x="15128" y="17030"/>
                </a:cubicBezTo>
                <a:cubicBezTo>
                  <a:pt x="14954" y="17030"/>
                  <a:pt x="14803" y="17030"/>
                  <a:pt x="14630" y="17030"/>
                </a:cubicBezTo>
                <a:cubicBezTo>
                  <a:pt x="14435" y="17030"/>
                  <a:pt x="14218" y="17030"/>
                  <a:pt x="14023" y="17002"/>
                </a:cubicBezTo>
                <a:cubicBezTo>
                  <a:pt x="13633" y="16973"/>
                  <a:pt x="13243" y="16917"/>
                  <a:pt x="12853" y="16832"/>
                </a:cubicBezTo>
                <a:cubicBezTo>
                  <a:pt x="12506" y="16746"/>
                  <a:pt x="12138" y="16661"/>
                  <a:pt x="11813" y="16519"/>
                </a:cubicBezTo>
                <a:cubicBezTo>
                  <a:pt x="11640" y="16463"/>
                  <a:pt x="11466" y="16377"/>
                  <a:pt x="11315" y="16292"/>
                </a:cubicBezTo>
                <a:cubicBezTo>
                  <a:pt x="11141" y="16207"/>
                  <a:pt x="10968" y="16122"/>
                  <a:pt x="10773" y="16037"/>
                </a:cubicBezTo>
                <a:cubicBezTo>
                  <a:pt x="10708" y="16008"/>
                  <a:pt x="10643" y="15952"/>
                  <a:pt x="10621" y="15867"/>
                </a:cubicBezTo>
                <a:cubicBezTo>
                  <a:pt x="10578" y="15781"/>
                  <a:pt x="10578" y="15696"/>
                  <a:pt x="10600" y="15583"/>
                </a:cubicBezTo>
                <a:cubicBezTo>
                  <a:pt x="10643" y="15412"/>
                  <a:pt x="10795" y="15270"/>
                  <a:pt x="10925" y="15327"/>
                </a:cubicBezTo>
                <a:cubicBezTo>
                  <a:pt x="11315" y="15498"/>
                  <a:pt x="11683" y="15668"/>
                  <a:pt x="12073" y="15810"/>
                </a:cubicBezTo>
                <a:cubicBezTo>
                  <a:pt x="12463" y="15952"/>
                  <a:pt x="12875" y="16037"/>
                  <a:pt x="13286" y="16122"/>
                </a:cubicBezTo>
                <a:cubicBezTo>
                  <a:pt x="13893" y="16236"/>
                  <a:pt x="14478" y="16236"/>
                  <a:pt x="15084" y="16207"/>
                </a:cubicBezTo>
                <a:cubicBezTo>
                  <a:pt x="15669" y="16179"/>
                  <a:pt x="16254" y="16122"/>
                  <a:pt x="16839" y="16008"/>
                </a:cubicBezTo>
                <a:cubicBezTo>
                  <a:pt x="17208" y="15952"/>
                  <a:pt x="17576" y="15838"/>
                  <a:pt x="17923" y="15725"/>
                </a:cubicBezTo>
                <a:cubicBezTo>
                  <a:pt x="18269" y="15611"/>
                  <a:pt x="18616" y="15498"/>
                  <a:pt x="18941" y="15299"/>
                </a:cubicBezTo>
                <a:cubicBezTo>
                  <a:pt x="19287" y="15100"/>
                  <a:pt x="19634" y="14845"/>
                  <a:pt x="19959" y="14533"/>
                </a:cubicBezTo>
                <a:cubicBezTo>
                  <a:pt x="20132" y="14362"/>
                  <a:pt x="20262" y="14164"/>
                  <a:pt x="20414" y="13965"/>
                </a:cubicBezTo>
                <a:cubicBezTo>
                  <a:pt x="20501" y="13795"/>
                  <a:pt x="20587" y="13624"/>
                  <a:pt x="20674" y="13426"/>
                </a:cubicBezTo>
                <a:cubicBezTo>
                  <a:pt x="20696" y="13340"/>
                  <a:pt x="20717" y="13227"/>
                  <a:pt x="20739" y="13113"/>
                </a:cubicBezTo>
                <a:cubicBezTo>
                  <a:pt x="20739" y="13000"/>
                  <a:pt x="20739" y="12886"/>
                  <a:pt x="20739" y="12773"/>
                </a:cubicBezTo>
                <a:cubicBezTo>
                  <a:pt x="20696" y="12432"/>
                  <a:pt x="20609" y="12092"/>
                  <a:pt x="20501" y="11779"/>
                </a:cubicBezTo>
                <a:cubicBezTo>
                  <a:pt x="20284" y="11126"/>
                  <a:pt x="19959" y="10530"/>
                  <a:pt x="19612" y="9963"/>
                </a:cubicBezTo>
                <a:cubicBezTo>
                  <a:pt x="19266" y="9367"/>
                  <a:pt x="18876" y="8827"/>
                  <a:pt x="18464" y="8317"/>
                </a:cubicBezTo>
                <a:cubicBezTo>
                  <a:pt x="18031" y="7777"/>
                  <a:pt x="17598" y="7295"/>
                  <a:pt x="17143" y="6812"/>
                </a:cubicBezTo>
                <a:cubicBezTo>
                  <a:pt x="15691" y="5336"/>
                  <a:pt x="14066" y="4173"/>
                  <a:pt x="12376" y="3236"/>
                </a:cubicBezTo>
                <a:cubicBezTo>
                  <a:pt x="11380" y="2697"/>
                  <a:pt x="10362" y="2186"/>
                  <a:pt x="9343" y="1760"/>
                </a:cubicBezTo>
                <a:cubicBezTo>
                  <a:pt x="8823" y="1533"/>
                  <a:pt x="8303" y="1363"/>
                  <a:pt x="7762" y="1192"/>
                </a:cubicBezTo>
                <a:cubicBezTo>
                  <a:pt x="7242" y="1022"/>
                  <a:pt x="6722" y="880"/>
                  <a:pt x="6202" y="766"/>
                </a:cubicBezTo>
                <a:cubicBezTo>
                  <a:pt x="5812" y="710"/>
                  <a:pt x="5444" y="653"/>
                  <a:pt x="5054" y="653"/>
                </a:cubicBezTo>
                <a:cubicBezTo>
                  <a:pt x="4664" y="625"/>
                  <a:pt x="4295" y="653"/>
                  <a:pt x="3905" y="710"/>
                </a:cubicBezTo>
                <a:cubicBezTo>
                  <a:pt x="3472" y="795"/>
                  <a:pt x="3060" y="908"/>
                  <a:pt x="2649" y="1135"/>
                </a:cubicBezTo>
                <a:cubicBezTo>
                  <a:pt x="2345" y="1306"/>
                  <a:pt x="2064" y="1533"/>
                  <a:pt x="1782" y="1788"/>
                </a:cubicBezTo>
                <a:cubicBezTo>
                  <a:pt x="1522" y="2044"/>
                  <a:pt x="1306" y="2356"/>
                  <a:pt x="1111" y="2668"/>
                </a:cubicBezTo>
                <a:cubicBezTo>
                  <a:pt x="916" y="3009"/>
                  <a:pt x="764" y="3349"/>
                  <a:pt x="634" y="3718"/>
                </a:cubicBezTo>
                <a:cubicBezTo>
                  <a:pt x="482" y="4172"/>
                  <a:pt x="396" y="4655"/>
                  <a:pt x="352" y="5138"/>
                </a:cubicBezTo>
                <a:cubicBezTo>
                  <a:pt x="287" y="5734"/>
                  <a:pt x="309" y="6358"/>
                  <a:pt x="374" y="6954"/>
                </a:cubicBezTo>
                <a:cubicBezTo>
                  <a:pt x="417" y="7295"/>
                  <a:pt x="461" y="7635"/>
                  <a:pt x="547" y="7976"/>
                </a:cubicBezTo>
                <a:cubicBezTo>
                  <a:pt x="634" y="8345"/>
                  <a:pt x="721" y="8685"/>
                  <a:pt x="829" y="9026"/>
                </a:cubicBezTo>
                <a:cubicBezTo>
                  <a:pt x="1089" y="9821"/>
                  <a:pt x="1436" y="10559"/>
                  <a:pt x="1847" y="11268"/>
                </a:cubicBezTo>
                <a:cubicBezTo>
                  <a:pt x="2259" y="11950"/>
                  <a:pt x="2714" y="12574"/>
                  <a:pt x="3234" y="13085"/>
                </a:cubicBezTo>
                <a:cubicBezTo>
                  <a:pt x="3407" y="13255"/>
                  <a:pt x="3602" y="13426"/>
                  <a:pt x="3797" y="13596"/>
                </a:cubicBezTo>
                <a:cubicBezTo>
                  <a:pt x="4014" y="13766"/>
                  <a:pt x="4230" y="13908"/>
                  <a:pt x="4447" y="14022"/>
                </a:cubicBezTo>
                <a:cubicBezTo>
                  <a:pt x="4577" y="14107"/>
                  <a:pt x="4729" y="14164"/>
                  <a:pt x="4880" y="14220"/>
                </a:cubicBezTo>
                <a:cubicBezTo>
                  <a:pt x="5032" y="14277"/>
                  <a:pt x="5205" y="14305"/>
                  <a:pt x="5379" y="14334"/>
                </a:cubicBezTo>
                <a:cubicBezTo>
                  <a:pt x="5509" y="14362"/>
                  <a:pt x="5639" y="14362"/>
                  <a:pt x="5790" y="14391"/>
                </a:cubicBezTo>
                <a:cubicBezTo>
                  <a:pt x="5812" y="14391"/>
                  <a:pt x="5834" y="14391"/>
                  <a:pt x="5877" y="14391"/>
                </a:cubicBezTo>
                <a:cubicBezTo>
                  <a:pt x="5942" y="14305"/>
                  <a:pt x="6007" y="14249"/>
                  <a:pt x="6094" y="14220"/>
                </a:cubicBezTo>
                <a:cubicBezTo>
                  <a:pt x="6245" y="14164"/>
                  <a:pt x="6418" y="14220"/>
                  <a:pt x="6527" y="14362"/>
                </a:cubicBezTo>
                <a:cubicBezTo>
                  <a:pt x="6548" y="14391"/>
                  <a:pt x="6548" y="14391"/>
                  <a:pt x="6570" y="14419"/>
                </a:cubicBezTo>
                <a:cubicBezTo>
                  <a:pt x="6613" y="14476"/>
                  <a:pt x="6657" y="14533"/>
                  <a:pt x="6700" y="14589"/>
                </a:cubicBezTo>
                <a:cubicBezTo>
                  <a:pt x="6787" y="14760"/>
                  <a:pt x="6787" y="15015"/>
                  <a:pt x="6700" y="15185"/>
                </a:cubicBezTo>
                <a:cubicBezTo>
                  <a:pt x="6700" y="15214"/>
                  <a:pt x="6678" y="15214"/>
                  <a:pt x="6678" y="15242"/>
                </a:cubicBezTo>
                <a:cubicBezTo>
                  <a:pt x="6873" y="16718"/>
                  <a:pt x="7047" y="18194"/>
                  <a:pt x="7242" y="19698"/>
                </a:cubicBezTo>
                <a:cubicBezTo>
                  <a:pt x="7242" y="19755"/>
                  <a:pt x="7263" y="19812"/>
                  <a:pt x="7263" y="19869"/>
                </a:cubicBezTo>
                <a:cubicBezTo>
                  <a:pt x="7307" y="19812"/>
                  <a:pt x="7328" y="19755"/>
                  <a:pt x="7372" y="19698"/>
                </a:cubicBezTo>
                <a:cubicBezTo>
                  <a:pt x="7545" y="19415"/>
                  <a:pt x="7697" y="19159"/>
                  <a:pt x="7870" y="18875"/>
                </a:cubicBezTo>
                <a:cubicBezTo>
                  <a:pt x="7978" y="18677"/>
                  <a:pt x="8108" y="18478"/>
                  <a:pt x="8217" y="18308"/>
                </a:cubicBezTo>
                <a:cubicBezTo>
                  <a:pt x="8368" y="18080"/>
                  <a:pt x="8498" y="17853"/>
                  <a:pt x="8650" y="17626"/>
                </a:cubicBezTo>
                <a:cubicBezTo>
                  <a:pt x="8867" y="17229"/>
                  <a:pt x="9105" y="16860"/>
                  <a:pt x="9322" y="16463"/>
                </a:cubicBezTo>
                <a:cubicBezTo>
                  <a:pt x="9582" y="15980"/>
                  <a:pt x="9842" y="15498"/>
                  <a:pt x="10080" y="14987"/>
                </a:cubicBezTo>
                <a:cubicBezTo>
                  <a:pt x="10362" y="14419"/>
                  <a:pt x="10643" y="13851"/>
                  <a:pt x="10903" y="13255"/>
                </a:cubicBezTo>
                <a:cubicBezTo>
                  <a:pt x="10925" y="13198"/>
                  <a:pt x="10990" y="13142"/>
                  <a:pt x="11055" y="13170"/>
                </a:cubicBezTo>
                <a:cubicBezTo>
                  <a:pt x="11120" y="13198"/>
                  <a:pt x="11185" y="13312"/>
                  <a:pt x="11141" y="13397"/>
                </a:cubicBezTo>
                <a:cubicBezTo>
                  <a:pt x="11076" y="13624"/>
                  <a:pt x="11011" y="13823"/>
                  <a:pt x="10903" y="14022"/>
                </a:cubicBezTo>
                <a:cubicBezTo>
                  <a:pt x="10816" y="14220"/>
                  <a:pt x="10730" y="14419"/>
                  <a:pt x="10643" y="14618"/>
                </a:cubicBezTo>
                <a:cubicBezTo>
                  <a:pt x="10556" y="14788"/>
                  <a:pt x="10492" y="14958"/>
                  <a:pt x="10405" y="15129"/>
                </a:cubicBezTo>
                <a:cubicBezTo>
                  <a:pt x="10340" y="15270"/>
                  <a:pt x="10275" y="15441"/>
                  <a:pt x="10188" y="15583"/>
                </a:cubicBezTo>
                <a:cubicBezTo>
                  <a:pt x="10015" y="15952"/>
                  <a:pt x="9820" y="16349"/>
                  <a:pt x="9647" y="16718"/>
                </a:cubicBezTo>
                <a:cubicBezTo>
                  <a:pt x="9582" y="16832"/>
                  <a:pt x="9538" y="16945"/>
                  <a:pt x="9473" y="17059"/>
                </a:cubicBezTo>
                <a:cubicBezTo>
                  <a:pt x="9343" y="17286"/>
                  <a:pt x="9235" y="17541"/>
                  <a:pt x="9105" y="17768"/>
                </a:cubicBezTo>
                <a:cubicBezTo>
                  <a:pt x="8845" y="18279"/>
                  <a:pt x="8585" y="18818"/>
                  <a:pt x="8325" y="19329"/>
                </a:cubicBezTo>
                <a:cubicBezTo>
                  <a:pt x="8282" y="19386"/>
                  <a:pt x="8260" y="19471"/>
                  <a:pt x="8217" y="19528"/>
                </a:cubicBezTo>
                <a:cubicBezTo>
                  <a:pt x="8130" y="19727"/>
                  <a:pt x="8043" y="19897"/>
                  <a:pt x="7957" y="20096"/>
                </a:cubicBezTo>
                <a:cubicBezTo>
                  <a:pt x="7870" y="20266"/>
                  <a:pt x="7783" y="20436"/>
                  <a:pt x="7718" y="20607"/>
                </a:cubicBezTo>
                <a:cubicBezTo>
                  <a:pt x="7697" y="20635"/>
                  <a:pt x="7675" y="20692"/>
                  <a:pt x="7675" y="20720"/>
                </a:cubicBezTo>
                <a:cubicBezTo>
                  <a:pt x="7653" y="20777"/>
                  <a:pt x="7632" y="20834"/>
                  <a:pt x="7610" y="20919"/>
                </a:cubicBezTo>
                <a:cubicBezTo>
                  <a:pt x="7588" y="20976"/>
                  <a:pt x="7567" y="21032"/>
                  <a:pt x="7545" y="21117"/>
                </a:cubicBezTo>
                <a:cubicBezTo>
                  <a:pt x="7545" y="21146"/>
                  <a:pt x="7545" y="21146"/>
                  <a:pt x="7545" y="21174"/>
                </a:cubicBezTo>
                <a:cubicBezTo>
                  <a:pt x="7523" y="21231"/>
                  <a:pt x="7523" y="21259"/>
                  <a:pt x="7502" y="21316"/>
                </a:cubicBezTo>
                <a:cubicBezTo>
                  <a:pt x="7458" y="21401"/>
                  <a:pt x="7415" y="21486"/>
                  <a:pt x="7350" y="21515"/>
                </a:cubicBezTo>
                <a:cubicBezTo>
                  <a:pt x="7285" y="21572"/>
                  <a:pt x="7198" y="21600"/>
                  <a:pt x="7133" y="21600"/>
                </a:cubicBezTo>
                <a:cubicBezTo>
                  <a:pt x="7068" y="21600"/>
                  <a:pt x="6982" y="21572"/>
                  <a:pt x="6917" y="21515"/>
                </a:cubicBezTo>
                <a:cubicBezTo>
                  <a:pt x="6787" y="21401"/>
                  <a:pt x="6700" y="21203"/>
                  <a:pt x="6700" y="21004"/>
                </a:cubicBezTo>
                <a:cubicBezTo>
                  <a:pt x="6700" y="20890"/>
                  <a:pt x="6722" y="20805"/>
                  <a:pt x="6765" y="20720"/>
                </a:cubicBezTo>
                <a:cubicBezTo>
                  <a:pt x="6808" y="20635"/>
                  <a:pt x="6852" y="20578"/>
                  <a:pt x="6895" y="20550"/>
                </a:cubicBezTo>
                <a:cubicBezTo>
                  <a:pt x="6938" y="20493"/>
                  <a:pt x="6982" y="20436"/>
                  <a:pt x="7003" y="20379"/>
                </a:cubicBezTo>
                <a:cubicBezTo>
                  <a:pt x="6982" y="20294"/>
                  <a:pt x="6960" y="20181"/>
                  <a:pt x="6938" y="20096"/>
                </a:cubicBezTo>
                <a:cubicBezTo>
                  <a:pt x="6917" y="19954"/>
                  <a:pt x="6873" y="19812"/>
                  <a:pt x="6852" y="19670"/>
                </a:cubicBezTo>
                <a:cubicBezTo>
                  <a:pt x="6787" y="19301"/>
                  <a:pt x="6700" y="18932"/>
                  <a:pt x="6635" y="18563"/>
                </a:cubicBezTo>
                <a:cubicBezTo>
                  <a:pt x="6548" y="18080"/>
                  <a:pt x="6440" y="17598"/>
                  <a:pt x="6353" y="17115"/>
                </a:cubicBezTo>
                <a:cubicBezTo>
                  <a:pt x="6289" y="16803"/>
                  <a:pt x="6224" y="16463"/>
                  <a:pt x="6137" y="16150"/>
                </a:cubicBezTo>
                <a:cubicBezTo>
                  <a:pt x="6094" y="15952"/>
                  <a:pt x="6050" y="15781"/>
                  <a:pt x="6007" y="15583"/>
                </a:cubicBezTo>
                <a:cubicBezTo>
                  <a:pt x="6007" y="15554"/>
                  <a:pt x="5985" y="15526"/>
                  <a:pt x="5985" y="15498"/>
                </a:cubicBezTo>
                <a:cubicBezTo>
                  <a:pt x="5942" y="15469"/>
                  <a:pt x="5899" y="15441"/>
                  <a:pt x="5834" y="15441"/>
                </a:cubicBezTo>
                <a:cubicBezTo>
                  <a:pt x="5790" y="15412"/>
                  <a:pt x="5747" y="15412"/>
                  <a:pt x="5704" y="15412"/>
                </a:cubicBezTo>
                <a:cubicBezTo>
                  <a:pt x="5660" y="15412"/>
                  <a:pt x="5595" y="15384"/>
                  <a:pt x="5552" y="15356"/>
                </a:cubicBezTo>
                <a:cubicBezTo>
                  <a:pt x="5422" y="15327"/>
                  <a:pt x="5314" y="15270"/>
                  <a:pt x="5184" y="15242"/>
                </a:cubicBezTo>
                <a:cubicBezTo>
                  <a:pt x="4772" y="15100"/>
                  <a:pt x="4360" y="14845"/>
                  <a:pt x="3992" y="14532"/>
                </a:cubicBezTo>
                <a:cubicBezTo>
                  <a:pt x="3819" y="14391"/>
                  <a:pt x="3645" y="14249"/>
                  <a:pt x="3494" y="14078"/>
                </a:cubicBezTo>
                <a:cubicBezTo>
                  <a:pt x="3320" y="13908"/>
                  <a:pt x="3125" y="13709"/>
                  <a:pt x="2974" y="13511"/>
                </a:cubicBezTo>
                <a:cubicBezTo>
                  <a:pt x="2822" y="13340"/>
                  <a:pt x="2670" y="13142"/>
                  <a:pt x="2519" y="12943"/>
                </a:cubicBezTo>
                <a:cubicBezTo>
                  <a:pt x="2367" y="12744"/>
                  <a:pt x="2215" y="12517"/>
                  <a:pt x="2064" y="12319"/>
                </a:cubicBezTo>
                <a:cubicBezTo>
                  <a:pt x="1782" y="11893"/>
                  <a:pt x="1522" y="11439"/>
                  <a:pt x="1284" y="10985"/>
                </a:cubicBezTo>
                <a:cubicBezTo>
                  <a:pt x="1046" y="10502"/>
                  <a:pt x="829" y="10019"/>
                  <a:pt x="656" y="9509"/>
                </a:cubicBezTo>
                <a:cubicBezTo>
                  <a:pt x="482" y="8998"/>
                  <a:pt x="331" y="8458"/>
                  <a:pt x="201" y="7891"/>
                </a:cubicBezTo>
                <a:cubicBezTo>
                  <a:pt x="92" y="7351"/>
                  <a:pt x="27" y="6755"/>
                  <a:pt x="6" y="6188"/>
                </a:cubicBezTo>
                <a:cubicBezTo>
                  <a:pt x="-16" y="5620"/>
                  <a:pt x="27" y="5052"/>
                  <a:pt x="114" y="4513"/>
                </a:cubicBezTo>
                <a:cubicBezTo>
                  <a:pt x="201" y="3974"/>
                  <a:pt x="331" y="3463"/>
                  <a:pt x="547" y="2980"/>
                </a:cubicBezTo>
                <a:cubicBezTo>
                  <a:pt x="937" y="2015"/>
                  <a:pt x="1587" y="1249"/>
                  <a:pt x="2324" y="738"/>
                </a:cubicBezTo>
                <a:cubicBezTo>
                  <a:pt x="2692" y="483"/>
                  <a:pt x="3104" y="312"/>
                  <a:pt x="3515" y="199"/>
                </a:cubicBezTo>
                <a:cubicBezTo>
                  <a:pt x="3949" y="85"/>
                  <a:pt x="4382" y="28"/>
                  <a:pt x="4815" y="0"/>
                </a:cubicBezTo>
                <a:cubicBezTo>
                  <a:pt x="5270" y="0"/>
                  <a:pt x="5725" y="28"/>
                  <a:pt x="6180" y="114"/>
                </a:cubicBezTo>
                <a:cubicBezTo>
                  <a:pt x="6635" y="170"/>
                  <a:pt x="7068" y="284"/>
                  <a:pt x="7523" y="397"/>
                </a:cubicBezTo>
                <a:cubicBezTo>
                  <a:pt x="8412" y="653"/>
                  <a:pt x="9278" y="965"/>
                  <a:pt x="10145" y="1334"/>
                </a:cubicBezTo>
                <a:cubicBezTo>
                  <a:pt x="11011" y="1703"/>
                  <a:pt x="11856" y="2100"/>
                  <a:pt x="12701" y="2526"/>
                </a:cubicBezTo>
                <a:cubicBezTo>
                  <a:pt x="14348" y="3406"/>
                  <a:pt x="15929" y="4485"/>
                  <a:pt x="17381" y="5819"/>
                </a:cubicBezTo>
                <a:cubicBezTo>
                  <a:pt x="18096" y="6471"/>
                  <a:pt x="18768" y="7209"/>
                  <a:pt x="19374" y="8004"/>
                </a:cubicBezTo>
                <a:cubicBezTo>
                  <a:pt x="19677" y="8402"/>
                  <a:pt x="19959" y="8799"/>
                  <a:pt x="20241" y="9225"/>
                </a:cubicBezTo>
                <a:cubicBezTo>
                  <a:pt x="20522" y="9679"/>
                  <a:pt x="20782" y="10133"/>
                  <a:pt x="20999" y="10615"/>
                </a:cubicBezTo>
                <a:cubicBezTo>
                  <a:pt x="21216" y="11098"/>
                  <a:pt x="21389" y="11609"/>
                  <a:pt x="21497" y="12177"/>
                </a:cubicBezTo>
                <a:cubicBezTo>
                  <a:pt x="21519" y="12290"/>
                  <a:pt x="21541" y="12432"/>
                  <a:pt x="21562" y="12546"/>
                </a:cubicBezTo>
                <a:cubicBezTo>
                  <a:pt x="21584" y="12687"/>
                  <a:pt x="21584" y="12829"/>
                  <a:pt x="21584" y="12971"/>
                </a:cubicBezTo>
                <a:cubicBezTo>
                  <a:pt x="21432" y="13426"/>
                  <a:pt x="21367" y="13709"/>
                  <a:pt x="21259" y="1399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C49F09B5-DB3C-4480-AFC4-AEE3B3B68418}"/>
              </a:ext>
            </a:extLst>
          </p:cNvPr>
          <p:cNvSpPr/>
          <p:nvPr/>
        </p:nvSpPr>
        <p:spPr>
          <a:xfrm>
            <a:off x="3390954" y="2065645"/>
            <a:ext cx="2658253" cy="2297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574" extrusionOk="0">
                <a:moveTo>
                  <a:pt x="19" y="10131"/>
                </a:moveTo>
                <a:cubicBezTo>
                  <a:pt x="43" y="10354"/>
                  <a:pt x="92" y="10550"/>
                  <a:pt x="140" y="10774"/>
                </a:cubicBezTo>
                <a:cubicBezTo>
                  <a:pt x="237" y="11194"/>
                  <a:pt x="406" y="11557"/>
                  <a:pt x="599" y="11921"/>
                </a:cubicBezTo>
                <a:cubicBezTo>
                  <a:pt x="792" y="12285"/>
                  <a:pt x="1010" y="12621"/>
                  <a:pt x="1276" y="12928"/>
                </a:cubicBezTo>
                <a:cubicBezTo>
                  <a:pt x="1541" y="13236"/>
                  <a:pt x="1831" y="13516"/>
                  <a:pt x="2121" y="13768"/>
                </a:cubicBezTo>
                <a:cubicBezTo>
                  <a:pt x="2411" y="14020"/>
                  <a:pt x="2701" y="14243"/>
                  <a:pt x="3015" y="14439"/>
                </a:cubicBezTo>
                <a:cubicBezTo>
                  <a:pt x="3354" y="14663"/>
                  <a:pt x="3692" y="14831"/>
                  <a:pt x="4054" y="14999"/>
                </a:cubicBezTo>
                <a:cubicBezTo>
                  <a:pt x="4417" y="15167"/>
                  <a:pt x="4779" y="15279"/>
                  <a:pt x="5141" y="15391"/>
                </a:cubicBezTo>
                <a:cubicBezTo>
                  <a:pt x="5528" y="15503"/>
                  <a:pt x="5915" y="15558"/>
                  <a:pt x="6301" y="15586"/>
                </a:cubicBezTo>
                <a:cubicBezTo>
                  <a:pt x="6688" y="15642"/>
                  <a:pt x="7074" y="15614"/>
                  <a:pt x="7461" y="15614"/>
                </a:cubicBezTo>
                <a:cubicBezTo>
                  <a:pt x="7654" y="15614"/>
                  <a:pt x="7872" y="15586"/>
                  <a:pt x="8065" y="15586"/>
                </a:cubicBezTo>
                <a:cubicBezTo>
                  <a:pt x="8234" y="15558"/>
                  <a:pt x="8379" y="15558"/>
                  <a:pt x="8548" y="15531"/>
                </a:cubicBezTo>
                <a:cubicBezTo>
                  <a:pt x="8524" y="15642"/>
                  <a:pt x="8500" y="15782"/>
                  <a:pt x="8476" y="15894"/>
                </a:cubicBezTo>
                <a:cubicBezTo>
                  <a:pt x="8427" y="16118"/>
                  <a:pt x="8355" y="16342"/>
                  <a:pt x="8282" y="16538"/>
                </a:cubicBezTo>
                <a:cubicBezTo>
                  <a:pt x="8162" y="16846"/>
                  <a:pt x="8041" y="17125"/>
                  <a:pt x="7896" y="17405"/>
                </a:cubicBezTo>
                <a:cubicBezTo>
                  <a:pt x="7751" y="17685"/>
                  <a:pt x="7582" y="17965"/>
                  <a:pt x="7388" y="18245"/>
                </a:cubicBezTo>
                <a:cubicBezTo>
                  <a:pt x="7171" y="18552"/>
                  <a:pt x="6954" y="18832"/>
                  <a:pt x="6712" y="19112"/>
                </a:cubicBezTo>
                <a:cubicBezTo>
                  <a:pt x="6470" y="19392"/>
                  <a:pt x="6205" y="19671"/>
                  <a:pt x="5915" y="19923"/>
                </a:cubicBezTo>
                <a:cubicBezTo>
                  <a:pt x="5721" y="20091"/>
                  <a:pt x="5504" y="20259"/>
                  <a:pt x="5311" y="20399"/>
                </a:cubicBezTo>
                <a:cubicBezTo>
                  <a:pt x="5093" y="20539"/>
                  <a:pt x="4876" y="20679"/>
                  <a:pt x="4634" y="20791"/>
                </a:cubicBezTo>
                <a:cubicBezTo>
                  <a:pt x="4489" y="20875"/>
                  <a:pt x="4320" y="20931"/>
                  <a:pt x="4175" y="20986"/>
                </a:cubicBezTo>
                <a:cubicBezTo>
                  <a:pt x="4006" y="21042"/>
                  <a:pt x="3837" y="21098"/>
                  <a:pt x="3668" y="21126"/>
                </a:cubicBezTo>
                <a:cubicBezTo>
                  <a:pt x="3644" y="21126"/>
                  <a:pt x="3619" y="21154"/>
                  <a:pt x="3595" y="21182"/>
                </a:cubicBezTo>
                <a:cubicBezTo>
                  <a:pt x="3499" y="21210"/>
                  <a:pt x="3402" y="21210"/>
                  <a:pt x="3329" y="21238"/>
                </a:cubicBezTo>
                <a:cubicBezTo>
                  <a:pt x="3257" y="21238"/>
                  <a:pt x="3233" y="21322"/>
                  <a:pt x="3233" y="21406"/>
                </a:cubicBezTo>
                <a:cubicBezTo>
                  <a:pt x="3233" y="21490"/>
                  <a:pt x="3305" y="21574"/>
                  <a:pt x="3378" y="21574"/>
                </a:cubicBezTo>
                <a:cubicBezTo>
                  <a:pt x="3426" y="21574"/>
                  <a:pt x="3450" y="21574"/>
                  <a:pt x="3499" y="21574"/>
                </a:cubicBezTo>
                <a:cubicBezTo>
                  <a:pt x="3523" y="21574"/>
                  <a:pt x="3523" y="21574"/>
                  <a:pt x="3547" y="21574"/>
                </a:cubicBezTo>
                <a:cubicBezTo>
                  <a:pt x="3595" y="21574"/>
                  <a:pt x="3644" y="21574"/>
                  <a:pt x="3668" y="21574"/>
                </a:cubicBezTo>
                <a:cubicBezTo>
                  <a:pt x="3813" y="21574"/>
                  <a:pt x="3982" y="21518"/>
                  <a:pt x="4127" y="21490"/>
                </a:cubicBezTo>
                <a:cubicBezTo>
                  <a:pt x="4320" y="21462"/>
                  <a:pt x="4489" y="21378"/>
                  <a:pt x="4658" y="21322"/>
                </a:cubicBezTo>
                <a:cubicBezTo>
                  <a:pt x="4707" y="21294"/>
                  <a:pt x="4779" y="21294"/>
                  <a:pt x="4827" y="21266"/>
                </a:cubicBezTo>
                <a:cubicBezTo>
                  <a:pt x="5117" y="21154"/>
                  <a:pt x="5431" y="21042"/>
                  <a:pt x="5721" y="20930"/>
                </a:cubicBezTo>
                <a:cubicBezTo>
                  <a:pt x="5842" y="20875"/>
                  <a:pt x="5963" y="20819"/>
                  <a:pt x="6084" y="20763"/>
                </a:cubicBezTo>
                <a:cubicBezTo>
                  <a:pt x="6277" y="20679"/>
                  <a:pt x="6446" y="20595"/>
                  <a:pt x="6639" y="20511"/>
                </a:cubicBezTo>
                <a:cubicBezTo>
                  <a:pt x="6978" y="20343"/>
                  <a:pt x="7316" y="20147"/>
                  <a:pt x="7654" y="19951"/>
                </a:cubicBezTo>
                <a:cubicBezTo>
                  <a:pt x="7993" y="19755"/>
                  <a:pt x="8307" y="19532"/>
                  <a:pt x="8621" y="19280"/>
                </a:cubicBezTo>
                <a:cubicBezTo>
                  <a:pt x="8766" y="19168"/>
                  <a:pt x="8911" y="19056"/>
                  <a:pt x="9080" y="18916"/>
                </a:cubicBezTo>
                <a:cubicBezTo>
                  <a:pt x="9225" y="18776"/>
                  <a:pt x="9394" y="18664"/>
                  <a:pt x="9539" y="18524"/>
                </a:cubicBezTo>
                <a:cubicBezTo>
                  <a:pt x="9756" y="18328"/>
                  <a:pt x="9950" y="18133"/>
                  <a:pt x="10143" y="17937"/>
                </a:cubicBezTo>
                <a:cubicBezTo>
                  <a:pt x="10336" y="17741"/>
                  <a:pt x="10505" y="17517"/>
                  <a:pt x="10674" y="17293"/>
                </a:cubicBezTo>
                <a:cubicBezTo>
                  <a:pt x="10844" y="17041"/>
                  <a:pt x="10964" y="16790"/>
                  <a:pt x="11085" y="16510"/>
                </a:cubicBezTo>
                <a:cubicBezTo>
                  <a:pt x="11109" y="16482"/>
                  <a:pt x="11109" y="16426"/>
                  <a:pt x="11133" y="16398"/>
                </a:cubicBezTo>
                <a:cubicBezTo>
                  <a:pt x="11182" y="16426"/>
                  <a:pt x="11230" y="16454"/>
                  <a:pt x="11303" y="16510"/>
                </a:cubicBezTo>
                <a:cubicBezTo>
                  <a:pt x="11472" y="16622"/>
                  <a:pt x="11665" y="16678"/>
                  <a:pt x="11858" y="16762"/>
                </a:cubicBezTo>
                <a:cubicBezTo>
                  <a:pt x="12027" y="16846"/>
                  <a:pt x="12197" y="16901"/>
                  <a:pt x="12366" y="16957"/>
                </a:cubicBezTo>
                <a:cubicBezTo>
                  <a:pt x="12559" y="17013"/>
                  <a:pt x="12752" y="17069"/>
                  <a:pt x="12970" y="17097"/>
                </a:cubicBezTo>
                <a:cubicBezTo>
                  <a:pt x="13066" y="17125"/>
                  <a:pt x="13187" y="17125"/>
                  <a:pt x="13284" y="17125"/>
                </a:cubicBezTo>
                <a:cubicBezTo>
                  <a:pt x="13550" y="17125"/>
                  <a:pt x="13839" y="17069"/>
                  <a:pt x="14105" y="17013"/>
                </a:cubicBezTo>
                <a:cubicBezTo>
                  <a:pt x="14274" y="16957"/>
                  <a:pt x="14444" y="16929"/>
                  <a:pt x="14613" y="16845"/>
                </a:cubicBezTo>
                <a:cubicBezTo>
                  <a:pt x="14806" y="16762"/>
                  <a:pt x="14975" y="16678"/>
                  <a:pt x="15168" y="16594"/>
                </a:cubicBezTo>
                <a:cubicBezTo>
                  <a:pt x="15507" y="16426"/>
                  <a:pt x="15821" y="16202"/>
                  <a:pt x="16135" y="15978"/>
                </a:cubicBezTo>
                <a:cubicBezTo>
                  <a:pt x="16449" y="15754"/>
                  <a:pt x="16739" y="15502"/>
                  <a:pt x="17029" y="15223"/>
                </a:cubicBezTo>
                <a:cubicBezTo>
                  <a:pt x="17319" y="14943"/>
                  <a:pt x="17584" y="14663"/>
                  <a:pt x="17874" y="14383"/>
                </a:cubicBezTo>
                <a:cubicBezTo>
                  <a:pt x="18140" y="14076"/>
                  <a:pt x="18406" y="13768"/>
                  <a:pt x="18648" y="13460"/>
                </a:cubicBezTo>
                <a:cubicBezTo>
                  <a:pt x="18889" y="13152"/>
                  <a:pt x="19131" y="12816"/>
                  <a:pt x="19372" y="12481"/>
                </a:cubicBezTo>
                <a:cubicBezTo>
                  <a:pt x="19614" y="12145"/>
                  <a:pt x="19831" y="11809"/>
                  <a:pt x="20025" y="11445"/>
                </a:cubicBezTo>
                <a:cubicBezTo>
                  <a:pt x="20435" y="10746"/>
                  <a:pt x="20798" y="9963"/>
                  <a:pt x="21064" y="9179"/>
                </a:cubicBezTo>
                <a:cubicBezTo>
                  <a:pt x="21329" y="8340"/>
                  <a:pt x="21499" y="7472"/>
                  <a:pt x="21547" y="6605"/>
                </a:cubicBezTo>
                <a:cubicBezTo>
                  <a:pt x="21571" y="6157"/>
                  <a:pt x="21547" y="5710"/>
                  <a:pt x="21499" y="5290"/>
                </a:cubicBezTo>
                <a:cubicBezTo>
                  <a:pt x="21426" y="4870"/>
                  <a:pt x="21329" y="4479"/>
                  <a:pt x="21184" y="4087"/>
                </a:cubicBezTo>
                <a:cubicBezTo>
                  <a:pt x="21039" y="3723"/>
                  <a:pt x="20870" y="3359"/>
                  <a:pt x="20653" y="3052"/>
                </a:cubicBezTo>
                <a:cubicBezTo>
                  <a:pt x="20435" y="2716"/>
                  <a:pt x="20194" y="2436"/>
                  <a:pt x="19928" y="2156"/>
                </a:cubicBezTo>
                <a:cubicBezTo>
                  <a:pt x="19372" y="1597"/>
                  <a:pt x="18720" y="1205"/>
                  <a:pt x="18019" y="897"/>
                </a:cubicBezTo>
                <a:cubicBezTo>
                  <a:pt x="17681" y="729"/>
                  <a:pt x="17319" y="618"/>
                  <a:pt x="16956" y="506"/>
                </a:cubicBezTo>
                <a:cubicBezTo>
                  <a:pt x="16594" y="394"/>
                  <a:pt x="16207" y="310"/>
                  <a:pt x="15845" y="226"/>
                </a:cubicBezTo>
                <a:cubicBezTo>
                  <a:pt x="15072" y="86"/>
                  <a:pt x="14299" y="2"/>
                  <a:pt x="13501" y="2"/>
                </a:cubicBezTo>
                <a:cubicBezTo>
                  <a:pt x="11931" y="-26"/>
                  <a:pt x="10360" y="254"/>
                  <a:pt x="8838" y="701"/>
                </a:cubicBezTo>
                <a:cubicBezTo>
                  <a:pt x="8089" y="925"/>
                  <a:pt x="7364" y="1205"/>
                  <a:pt x="6664" y="1541"/>
                </a:cubicBezTo>
                <a:cubicBezTo>
                  <a:pt x="5939" y="1877"/>
                  <a:pt x="5238" y="2240"/>
                  <a:pt x="4562" y="2688"/>
                </a:cubicBezTo>
                <a:cubicBezTo>
                  <a:pt x="3257" y="3527"/>
                  <a:pt x="2025" y="4563"/>
                  <a:pt x="1131" y="5962"/>
                </a:cubicBezTo>
                <a:cubicBezTo>
                  <a:pt x="696" y="6661"/>
                  <a:pt x="382" y="7416"/>
                  <a:pt x="213" y="8256"/>
                </a:cubicBezTo>
                <a:cubicBezTo>
                  <a:pt x="140" y="8676"/>
                  <a:pt x="92" y="9123"/>
                  <a:pt x="92" y="9571"/>
                </a:cubicBezTo>
                <a:cubicBezTo>
                  <a:pt x="-29" y="9711"/>
                  <a:pt x="-5" y="9935"/>
                  <a:pt x="19" y="10131"/>
                </a:cubicBezTo>
                <a:close/>
                <a:moveTo>
                  <a:pt x="648" y="8843"/>
                </a:moveTo>
                <a:cubicBezTo>
                  <a:pt x="696" y="8396"/>
                  <a:pt x="817" y="7976"/>
                  <a:pt x="962" y="7556"/>
                </a:cubicBezTo>
                <a:cubicBezTo>
                  <a:pt x="1155" y="7053"/>
                  <a:pt x="1421" y="6577"/>
                  <a:pt x="1711" y="6130"/>
                </a:cubicBezTo>
                <a:cubicBezTo>
                  <a:pt x="2121" y="5514"/>
                  <a:pt x="2629" y="4954"/>
                  <a:pt x="3160" y="4479"/>
                </a:cubicBezTo>
                <a:cubicBezTo>
                  <a:pt x="3692" y="4031"/>
                  <a:pt x="4247" y="3611"/>
                  <a:pt x="4803" y="3248"/>
                </a:cubicBezTo>
                <a:cubicBezTo>
                  <a:pt x="5383" y="2856"/>
                  <a:pt x="6011" y="2520"/>
                  <a:pt x="6615" y="2212"/>
                </a:cubicBezTo>
                <a:cubicBezTo>
                  <a:pt x="8113" y="1485"/>
                  <a:pt x="9684" y="953"/>
                  <a:pt x="11278" y="702"/>
                </a:cubicBezTo>
                <a:cubicBezTo>
                  <a:pt x="12607" y="506"/>
                  <a:pt x="13960" y="478"/>
                  <a:pt x="15289" y="674"/>
                </a:cubicBezTo>
                <a:cubicBezTo>
                  <a:pt x="15748" y="757"/>
                  <a:pt x="16183" y="841"/>
                  <a:pt x="16618" y="981"/>
                </a:cubicBezTo>
                <a:cubicBezTo>
                  <a:pt x="17053" y="1093"/>
                  <a:pt x="17488" y="1261"/>
                  <a:pt x="17898" y="1457"/>
                </a:cubicBezTo>
                <a:cubicBezTo>
                  <a:pt x="18406" y="1709"/>
                  <a:pt x="18889" y="2017"/>
                  <a:pt x="19300" y="2408"/>
                </a:cubicBezTo>
                <a:cubicBezTo>
                  <a:pt x="19590" y="2688"/>
                  <a:pt x="19880" y="2996"/>
                  <a:pt x="20121" y="3360"/>
                </a:cubicBezTo>
                <a:cubicBezTo>
                  <a:pt x="20315" y="3667"/>
                  <a:pt x="20484" y="4003"/>
                  <a:pt x="20629" y="4339"/>
                </a:cubicBezTo>
                <a:cubicBezTo>
                  <a:pt x="20774" y="4731"/>
                  <a:pt x="20870" y="5150"/>
                  <a:pt x="20919" y="5598"/>
                </a:cubicBezTo>
                <a:cubicBezTo>
                  <a:pt x="20967" y="6157"/>
                  <a:pt x="20967" y="6745"/>
                  <a:pt x="20894" y="7305"/>
                </a:cubicBezTo>
                <a:cubicBezTo>
                  <a:pt x="20798" y="8060"/>
                  <a:pt x="20629" y="8788"/>
                  <a:pt x="20363" y="9487"/>
                </a:cubicBezTo>
                <a:cubicBezTo>
                  <a:pt x="20194" y="9963"/>
                  <a:pt x="19976" y="10438"/>
                  <a:pt x="19735" y="10914"/>
                </a:cubicBezTo>
                <a:cubicBezTo>
                  <a:pt x="19493" y="11362"/>
                  <a:pt x="19227" y="11809"/>
                  <a:pt x="18937" y="12229"/>
                </a:cubicBezTo>
                <a:cubicBezTo>
                  <a:pt x="18237" y="13264"/>
                  <a:pt x="17439" y="14243"/>
                  <a:pt x="16545" y="15055"/>
                </a:cubicBezTo>
                <a:cubicBezTo>
                  <a:pt x="16038" y="15503"/>
                  <a:pt x="15507" y="15866"/>
                  <a:pt x="14927" y="16146"/>
                </a:cubicBezTo>
                <a:cubicBezTo>
                  <a:pt x="14782" y="16230"/>
                  <a:pt x="14613" y="16286"/>
                  <a:pt x="14443" y="16342"/>
                </a:cubicBezTo>
                <a:cubicBezTo>
                  <a:pt x="14274" y="16398"/>
                  <a:pt x="14081" y="16454"/>
                  <a:pt x="13888" y="16482"/>
                </a:cubicBezTo>
                <a:cubicBezTo>
                  <a:pt x="13598" y="16510"/>
                  <a:pt x="13308" y="16538"/>
                  <a:pt x="13018" y="16510"/>
                </a:cubicBezTo>
                <a:cubicBezTo>
                  <a:pt x="12728" y="16454"/>
                  <a:pt x="12438" y="16342"/>
                  <a:pt x="12172" y="16230"/>
                </a:cubicBezTo>
                <a:cubicBezTo>
                  <a:pt x="11907" y="16090"/>
                  <a:pt x="11665" y="15950"/>
                  <a:pt x="11447" y="15782"/>
                </a:cubicBezTo>
                <a:cubicBezTo>
                  <a:pt x="11423" y="15754"/>
                  <a:pt x="11399" y="15726"/>
                  <a:pt x="11375" y="15698"/>
                </a:cubicBezTo>
                <a:cubicBezTo>
                  <a:pt x="11375" y="15698"/>
                  <a:pt x="11375" y="15670"/>
                  <a:pt x="11351" y="15670"/>
                </a:cubicBezTo>
                <a:cubicBezTo>
                  <a:pt x="11327" y="15614"/>
                  <a:pt x="11303" y="15586"/>
                  <a:pt x="11278" y="15558"/>
                </a:cubicBezTo>
                <a:cubicBezTo>
                  <a:pt x="11278" y="15531"/>
                  <a:pt x="11278" y="15503"/>
                  <a:pt x="11278" y="15447"/>
                </a:cubicBezTo>
                <a:cubicBezTo>
                  <a:pt x="11278" y="15363"/>
                  <a:pt x="11254" y="15279"/>
                  <a:pt x="11230" y="15223"/>
                </a:cubicBezTo>
                <a:cubicBezTo>
                  <a:pt x="11158" y="15083"/>
                  <a:pt x="11037" y="14999"/>
                  <a:pt x="10892" y="14999"/>
                </a:cubicBezTo>
                <a:cubicBezTo>
                  <a:pt x="10747" y="14999"/>
                  <a:pt x="10626" y="15083"/>
                  <a:pt x="10554" y="15223"/>
                </a:cubicBezTo>
                <a:cubicBezTo>
                  <a:pt x="10529" y="15279"/>
                  <a:pt x="10505" y="15363"/>
                  <a:pt x="10505" y="15447"/>
                </a:cubicBezTo>
                <a:cubicBezTo>
                  <a:pt x="10505" y="15503"/>
                  <a:pt x="10505" y="15558"/>
                  <a:pt x="10529" y="15586"/>
                </a:cubicBezTo>
                <a:cubicBezTo>
                  <a:pt x="10529" y="15670"/>
                  <a:pt x="10529" y="15726"/>
                  <a:pt x="10529" y="15810"/>
                </a:cubicBezTo>
                <a:cubicBezTo>
                  <a:pt x="10481" y="16090"/>
                  <a:pt x="10433" y="16370"/>
                  <a:pt x="10336" y="16650"/>
                </a:cubicBezTo>
                <a:cubicBezTo>
                  <a:pt x="10239" y="16874"/>
                  <a:pt x="10119" y="17097"/>
                  <a:pt x="9998" y="17293"/>
                </a:cubicBezTo>
                <a:cubicBezTo>
                  <a:pt x="9925" y="17405"/>
                  <a:pt x="9853" y="17489"/>
                  <a:pt x="9780" y="17601"/>
                </a:cubicBezTo>
                <a:cubicBezTo>
                  <a:pt x="9684" y="17741"/>
                  <a:pt x="9587" y="17853"/>
                  <a:pt x="9466" y="17965"/>
                </a:cubicBezTo>
                <a:cubicBezTo>
                  <a:pt x="9273" y="18189"/>
                  <a:pt x="9056" y="18384"/>
                  <a:pt x="8814" y="18608"/>
                </a:cubicBezTo>
                <a:cubicBezTo>
                  <a:pt x="8427" y="18944"/>
                  <a:pt x="8041" y="19280"/>
                  <a:pt x="7606" y="19560"/>
                </a:cubicBezTo>
                <a:cubicBezTo>
                  <a:pt x="7171" y="19839"/>
                  <a:pt x="6736" y="20091"/>
                  <a:pt x="6277" y="20315"/>
                </a:cubicBezTo>
                <a:cubicBezTo>
                  <a:pt x="6011" y="20455"/>
                  <a:pt x="5745" y="20567"/>
                  <a:pt x="5456" y="20679"/>
                </a:cubicBezTo>
                <a:cubicBezTo>
                  <a:pt x="5480" y="20679"/>
                  <a:pt x="5480" y="20651"/>
                  <a:pt x="5504" y="20651"/>
                </a:cubicBezTo>
                <a:cubicBezTo>
                  <a:pt x="5794" y="20427"/>
                  <a:pt x="6060" y="20203"/>
                  <a:pt x="6325" y="19951"/>
                </a:cubicBezTo>
                <a:cubicBezTo>
                  <a:pt x="6591" y="19699"/>
                  <a:pt x="6833" y="19420"/>
                  <a:pt x="7074" y="19140"/>
                </a:cubicBezTo>
                <a:cubicBezTo>
                  <a:pt x="7316" y="18860"/>
                  <a:pt x="7533" y="18552"/>
                  <a:pt x="7751" y="18245"/>
                </a:cubicBezTo>
                <a:cubicBezTo>
                  <a:pt x="7968" y="17937"/>
                  <a:pt x="8162" y="17601"/>
                  <a:pt x="8355" y="17265"/>
                </a:cubicBezTo>
                <a:cubicBezTo>
                  <a:pt x="8451" y="17097"/>
                  <a:pt x="8524" y="16930"/>
                  <a:pt x="8621" y="16762"/>
                </a:cubicBezTo>
                <a:cubicBezTo>
                  <a:pt x="8717" y="16594"/>
                  <a:pt x="8790" y="16398"/>
                  <a:pt x="8862" y="16202"/>
                </a:cubicBezTo>
                <a:cubicBezTo>
                  <a:pt x="8935" y="16034"/>
                  <a:pt x="9007" y="15838"/>
                  <a:pt x="9055" y="15670"/>
                </a:cubicBezTo>
                <a:cubicBezTo>
                  <a:pt x="9080" y="15587"/>
                  <a:pt x="9104" y="15475"/>
                  <a:pt x="9128" y="15391"/>
                </a:cubicBezTo>
                <a:cubicBezTo>
                  <a:pt x="9152" y="15335"/>
                  <a:pt x="9152" y="15279"/>
                  <a:pt x="9176" y="15195"/>
                </a:cubicBezTo>
                <a:cubicBezTo>
                  <a:pt x="9176" y="15195"/>
                  <a:pt x="9176" y="15195"/>
                  <a:pt x="9176" y="15167"/>
                </a:cubicBezTo>
                <a:cubicBezTo>
                  <a:pt x="9200" y="15111"/>
                  <a:pt x="9225" y="15027"/>
                  <a:pt x="9225" y="14943"/>
                </a:cubicBezTo>
                <a:cubicBezTo>
                  <a:pt x="9225" y="14859"/>
                  <a:pt x="9200" y="14775"/>
                  <a:pt x="9176" y="14719"/>
                </a:cubicBezTo>
                <a:cubicBezTo>
                  <a:pt x="9104" y="14579"/>
                  <a:pt x="8983" y="14495"/>
                  <a:pt x="8838" y="14495"/>
                </a:cubicBezTo>
                <a:cubicBezTo>
                  <a:pt x="8693" y="14495"/>
                  <a:pt x="8572" y="14579"/>
                  <a:pt x="8500" y="14719"/>
                </a:cubicBezTo>
                <a:cubicBezTo>
                  <a:pt x="8476" y="14775"/>
                  <a:pt x="8451" y="14859"/>
                  <a:pt x="8451" y="14943"/>
                </a:cubicBezTo>
                <a:cubicBezTo>
                  <a:pt x="8451" y="14971"/>
                  <a:pt x="8451" y="14999"/>
                  <a:pt x="8451" y="15027"/>
                </a:cubicBezTo>
                <a:cubicBezTo>
                  <a:pt x="8282" y="15055"/>
                  <a:pt x="8113" y="15055"/>
                  <a:pt x="7944" y="15083"/>
                </a:cubicBezTo>
                <a:cubicBezTo>
                  <a:pt x="7702" y="15111"/>
                  <a:pt x="7485" y="15111"/>
                  <a:pt x="7243" y="15139"/>
                </a:cubicBezTo>
                <a:cubicBezTo>
                  <a:pt x="7002" y="15139"/>
                  <a:pt x="6784" y="15139"/>
                  <a:pt x="6543" y="15139"/>
                </a:cubicBezTo>
                <a:cubicBezTo>
                  <a:pt x="6325" y="15139"/>
                  <a:pt x="6108" y="15111"/>
                  <a:pt x="5890" y="15083"/>
                </a:cubicBezTo>
                <a:cubicBezTo>
                  <a:pt x="5576" y="15027"/>
                  <a:pt x="5238" y="14971"/>
                  <a:pt x="4924" y="14859"/>
                </a:cubicBezTo>
                <a:cubicBezTo>
                  <a:pt x="4610" y="14747"/>
                  <a:pt x="4296" y="14635"/>
                  <a:pt x="3982" y="14495"/>
                </a:cubicBezTo>
                <a:cubicBezTo>
                  <a:pt x="3402" y="14216"/>
                  <a:pt x="2846" y="13824"/>
                  <a:pt x="2339" y="13376"/>
                </a:cubicBezTo>
                <a:cubicBezTo>
                  <a:pt x="1952" y="13040"/>
                  <a:pt x="1590" y="12649"/>
                  <a:pt x="1300" y="12201"/>
                </a:cubicBezTo>
                <a:cubicBezTo>
                  <a:pt x="1082" y="11893"/>
                  <a:pt x="913" y="11529"/>
                  <a:pt x="768" y="11166"/>
                </a:cubicBezTo>
                <a:cubicBezTo>
                  <a:pt x="647" y="10830"/>
                  <a:pt x="575" y="10494"/>
                  <a:pt x="527" y="10131"/>
                </a:cubicBezTo>
                <a:cubicBezTo>
                  <a:pt x="623" y="9655"/>
                  <a:pt x="623" y="9263"/>
                  <a:pt x="648" y="884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37" name="Line">
            <a:extLst>
              <a:ext uri="{FF2B5EF4-FFF2-40B4-BE49-F238E27FC236}">
                <a16:creationId xmlns:a16="http://schemas.microsoft.com/office/drawing/2014/main" id="{9E5F9207-A8B4-48C3-B325-E6A8602F4A86}"/>
              </a:ext>
            </a:extLst>
          </p:cNvPr>
          <p:cNvSpPr/>
          <p:nvPr/>
        </p:nvSpPr>
        <p:spPr>
          <a:xfrm>
            <a:off x="3897453" y="2184820"/>
            <a:ext cx="29794" cy="29794"/>
          </a:xfrm>
          <a:prstGeom prst="lin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id="{7BEE6C0B-CF1B-4961-81AD-305A8736DB9C}"/>
              </a:ext>
            </a:extLst>
          </p:cNvPr>
          <p:cNvSpPr/>
          <p:nvPr/>
        </p:nvSpPr>
        <p:spPr>
          <a:xfrm>
            <a:off x="2854665" y="2035848"/>
            <a:ext cx="1081516" cy="208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22" y="13886"/>
                </a:moveTo>
                <a:cubicBezTo>
                  <a:pt x="21422" y="13577"/>
                  <a:pt x="21422" y="13577"/>
                  <a:pt x="21422" y="13269"/>
                </a:cubicBezTo>
                <a:cubicBezTo>
                  <a:pt x="21422" y="12960"/>
                  <a:pt x="21422" y="12960"/>
                  <a:pt x="21422" y="12651"/>
                </a:cubicBezTo>
                <a:cubicBezTo>
                  <a:pt x="21422" y="12343"/>
                  <a:pt x="21362" y="12034"/>
                  <a:pt x="21362" y="11726"/>
                </a:cubicBezTo>
                <a:cubicBezTo>
                  <a:pt x="21362" y="11726"/>
                  <a:pt x="21362" y="11726"/>
                  <a:pt x="21362" y="11726"/>
                </a:cubicBezTo>
                <a:cubicBezTo>
                  <a:pt x="21303" y="11108"/>
                  <a:pt x="21243" y="10800"/>
                  <a:pt x="21184" y="10183"/>
                </a:cubicBezTo>
                <a:cubicBezTo>
                  <a:pt x="21124" y="9874"/>
                  <a:pt x="21065" y="9566"/>
                  <a:pt x="21065" y="9257"/>
                </a:cubicBezTo>
                <a:cubicBezTo>
                  <a:pt x="21005" y="8949"/>
                  <a:pt x="21005" y="8949"/>
                  <a:pt x="20946" y="8640"/>
                </a:cubicBezTo>
                <a:cubicBezTo>
                  <a:pt x="20886" y="8331"/>
                  <a:pt x="20827" y="8023"/>
                  <a:pt x="20827" y="7714"/>
                </a:cubicBezTo>
                <a:cubicBezTo>
                  <a:pt x="20767" y="7097"/>
                  <a:pt x="20648" y="6480"/>
                  <a:pt x="20589" y="6171"/>
                </a:cubicBezTo>
                <a:cubicBezTo>
                  <a:pt x="20529" y="5863"/>
                  <a:pt x="20529" y="5554"/>
                  <a:pt x="20470" y="5554"/>
                </a:cubicBezTo>
                <a:cubicBezTo>
                  <a:pt x="20470" y="5554"/>
                  <a:pt x="20410" y="5246"/>
                  <a:pt x="20410" y="5246"/>
                </a:cubicBezTo>
                <a:cubicBezTo>
                  <a:pt x="20410" y="5246"/>
                  <a:pt x="20351" y="4937"/>
                  <a:pt x="20351" y="4937"/>
                </a:cubicBezTo>
                <a:cubicBezTo>
                  <a:pt x="20351" y="4629"/>
                  <a:pt x="20291" y="4629"/>
                  <a:pt x="20291" y="4320"/>
                </a:cubicBezTo>
                <a:cubicBezTo>
                  <a:pt x="20172" y="3703"/>
                  <a:pt x="20053" y="3394"/>
                  <a:pt x="19934" y="3703"/>
                </a:cubicBezTo>
                <a:cubicBezTo>
                  <a:pt x="19756" y="4011"/>
                  <a:pt x="19696" y="4937"/>
                  <a:pt x="19756" y="5863"/>
                </a:cubicBezTo>
                <a:cubicBezTo>
                  <a:pt x="19815" y="6480"/>
                  <a:pt x="19815" y="6789"/>
                  <a:pt x="19875" y="7097"/>
                </a:cubicBezTo>
                <a:cubicBezTo>
                  <a:pt x="19875" y="7097"/>
                  <a:pt x="19934" y="7406"/>
                  <a:pt x="19934" y="7406"/>
                </a:cubicBezTo>
                <a:cubicBezTo>
                  <a:pt x="19934" y="7714"/>
                  <a:pt x="19994" y="7714"/>
                  <a:pt x="19994" y="8023"/>
                </a:cubicBezTo>
                <a:cubicBezTo>
                  <a:pt x="19994" y="8023"/>
                  <a:pt x="19994" y="8331"/>
                  <a:pt x="19994" y="8331"/>
                </a:cubicBezTo>
                <a:cubicBezTo>
                  <a:pt x="20053" y="8949"/>
                  <a:pt x="20172" y="9566"/>
                  <a:pt x="20232" y="9874"/>
                </a:cubicBezTo>
                <a:cubicBezTo>
                  <a:pt x="20351" y="10800"/>
                  <a:pt x="20470" y="11417"/>
                  <a:pt x="20589" y="12343"/>
                </a:cubicBezTo>
                <a:cubicBezTo>
                  <a:pt x="20529" y="12343"/>
                  <a:pt x="20529" y="12343"/>
                  <a:pt x="20470" y="12343"/>
                </a:cubicBezTo>
                <a:cubicBezTo>
                  <a:pt x="20291" y="12343"/>
                  <a:pt x="20113" y="12343"/>
                  <a:pt x="19934" y="12343"/>
                </a:cubicBezTo>
                <a:cubicBezTo>
                  <a:pt x="19756" y="12343"/>
                  <a:pt x="19517" y="12651"/>
                  <a:pt x="19339" y="12651"/>
                </a:cubicBezTo>
                <a:cubicBezTo>
                  <a:pt x="19279" y="12651"/>
                  <a:pt x="19160" y="12651"/>
                  <a:pt x="19101" y="12651"/>
                </a:cubicBezTo>
                <a:cubicBezTo>
                  <a:pt x="19041" y="12651"/>
                  <a:pt x="19041" y="12651"/>
                  <a:pt x="18982" y="12651"/>
                </a:cubicBezTo>
                <a:cubicBezTo>
                  <a:pt x="18982" y="12343"/>
                  <a:pt x="19041" y="11726"/>
                  <a:pt x="19041" y="11417"/>
                </a:cubicBezTo>
                <a:cubicBezTo>
                  <a:pt x="19101" y="10491"/>
                  <a:pt x="19160" y="9257"/>
                  <a:pt x="19279" y="8331"/>
                </a:cubicBezTo>
                <a:cubicBezTo>
                  <a:pt x="19339" y="7406"/>
                  <a:pt x="19398" y="6480"/>
                  <a:pt x="19458" y="5554"/>
                </a:cubicBezTo>
                <a:cubicBezTo>
                  <a:pt x="19517" y="4937"/>
                  <a:pt x="19517" y="4320"/>
                  <a:pt x="19577" y="4011"/>
                </a:cubicBezTo>
                <a:cubicBezTo>
                  <a:pt x="19577" y="3703"/>
                  <a:pt x="19636" y="3394"/>
                  <a:pt x="19636" y="3086"/>
                </a:cubicBezTo>
                <a:cubicBezTo>
                  <a:pt x="19636" y="2777"/>
                  <a:pt x="19696" y="2468"/>
                  <a:pt x="19696" y="2160"/>
                </a:cubicBezTo>
                <a:cubicBezTo>
                  <a:pt x="19696" y="2160"/>
                  <a:pt x="19696" y="2160"/>
                  <a:pt x="19696" y="2160"/>
                </a:cubicBezTo>
                <a:cubicBezTo>
                  <a:pt x="19696" y="2160"/>
                  <a:pt x="19696" y="1851"/>
                  <a:pt x="19755" y="1851"/>
                </a:cubicBezTo>
                <a:cubicBezTo>
                  <a:pt x="19755" y="1851"/>
                  <a:pt x="19755" y="1851"/>
                  <a:pt x="19755" y="1851"/>
                </a:cubicBezTo>
                <a:cubicBezTo>
                  <a:pt x="19755" y="1851"/>
                  <a:pt x="19755" y="1851"/>
                  <a:pt x="19755" y="1851"/>
                </a:cubicBezTo>
                <a:cubicBezTo>
                  <a:pt x="19755" y="1851"/>
                  <a:pt x="19755" y="1851"/>
                  <a:pt x="19755" y="1851"/>
                </a:cubicBezTo>
                <a:cubicBezTo>
                  <a:pt x="19755" y="1851"/>
                  <a:pt x="19755" y="1851"/>
                  <a:pt x="19755" y="1851"/>
                </a:cubicBezTo>
                <a:cubicBezTo>
                  <a:pt x="19755" y="1851"/>
                  <a:pt x="19755" y="1851"/>
                  <a:pt x="19755" y="1851"/>
                </a:cubicBezTo>
                <a:cubicBezTo>
                  <a:pt x="19755" y="1851"/>
                  <a:pt x="19755" y="1851"/>
                  <a:pt x="19696" y="1851"/>
                </a:cubicBezTo>
                <a:cubicBezTo>
                  <a:pt x="19696" y="1851"/>
                  <a:pt x="19696" y="1851"/>
                  <a:pt x="19696" y="1851"/>
                </a:cubicBezTo>
                <a:cubicBezTo>
                  <a:pt x="19696" y="1851"/>
                  <a:pt x="19696" y="1851"/>
                  <a:pt x="19696" y="1851"/>
                </a:cubicBezTo>
                <a:cubicBezTo>
                  <a:pt x="19696" y="1851"/>
                  <a:pt x="19696" y="2160"/>
                  <a:pt x="19636" y="2160"/>
                </a:cubicBezTo>
                <a:cubicBezTo>
                  <a:pt x="19577" y="2468"/>
                  <a:pt x="19517" y="3086"/>
                  <a:pt x="19458" y="3394"/>
                </a:cubicBezTo>
                <a:cubicBezTo>
                  <a:pt x="19398" y="4011"/>
                  <a:pt x="19339" y="4320"/>
                  <a:pt x="19279" y="4937"/>
                </a:cubicBezTo>
                <a:cubicBezTo>
                  <a:pt x="19220" y="5246"/>
                  <a:pt x="19160" y="5863"/>
                  <a:pt x="19101" y="6171"/>
                </a:cubicBezTo>
                <a:cubicBezTo>
                  <a:pt x="19101" y="6171"/>
                  <a:pt x="19101" y="6171"/>
                  <a:pt x="19101" y="6171"/>
                </a:cubicBezTo>
                <a:cubicBezTo>
                  <a:pt x="18982" y="5863"/>
                  <a:pt x="18863" y="5554"/>
                  <a:pt x="18744" y="5246"/>
                </a:cubicBezTo>
                <a:cubicBezTo>
                  <a:pt x="18684" y="5246"/>
                  <a:pt x="18684" y="4937"/>
                  <a:pt x="18625" y="4937"/>
                </a:cubicBezTo>
                <a:cubicBezTo>
                  <a:pt x="18506" y="4629"/>
                  <a:pt x="18387" y="4320"/>
                  <a:pt x="18268" y="4012"/>
                </a:cubicBezTo>
                <a:cubicBezTo>
                  <a:pt x="18268" y="4012"/>
                  <a:pt x="18268" y="4012"/>
                  <a:pt x="18268" y="4012"/>
                </a:cubicBezTo>
                <a:cubicBezTo>
                  <a:pt x="18208" y="4012"/>
                  <a:pt x="18149" y="3703"/>
                  <a:pt x="18149" y="3703"/>
                </a:cubicBezTo>
                <a:cubicBezTo>
                  <a:pt x="18030" y="3395"/>
                  <a:pt x="17911" y="3086"/>
                  <a:pt x="17732" y="3086"/>
                </a:cubicBezTo>
                <a:cubicBezTo>
                  <a:pt x="17435" y="2777"/>
                  <a:pt x="17197" y="2160"/>
                  <a:pt x="16899" y="1852"/>
                </a:cubicBezTo>
                <a:cubicBezTo>
                  <a:pt x="16661" y="1543"/>
                  <a:pt x="16364" y="1234"/>
                  <a:pt x="16066" y="1234"/>
                </a:cubicBezTo>
                <a:cubicBezTo>
                  <a:pt x="15828" y="926"/>
                  <a:pt x="15531" y="926"/>
                  <a:pt x="15233" y="926"/>
                </a:cubicBezTo>
                <a:cubicBezTo>
                  <a:pt x="14698" y="926"/>
                  <a:pt x="14103" y="1234"/>
                  <a:pt x="13567" y="1543"/>
                </a:cubicBezTo>
                <a:cubicBezTo>
                  <a:pt x="13031" y="1852"/>
                  <a:pt x="12496" y="2469"/>
                  <a:pt x="12020" y="3394"/>
                </a:cubicBezTo>
                <a:cubicBezTo>
                  <a:pt x="11960" y="3394"/>
                  <a:pt x="11901" y="3703"/>
                  <a:pt x="11841" y="3703"/>
                </a:cubicBezTo>
                <a:cubicBezTo>
                  <a:pt x="11722" y="3394"/>
                  <a:pt x="11663" y="3086"/>
                  <a:pt x="11544" y="2777"/>
                </a:cubicBezTo>
                <a:cubicBezTo>
                  <a:pt x="11306" y="2160"/>
                  <a:pt x="11068" y="1543"/>
                  <a:pt x="10770" y="1234"/>
                </a:cubicBezTo>
                <a:cubicBezTo>
                  <a:pt x="10235" y="617"/>
                  <a:pt x="9699" y="309"/>
                  <a:pt x="9104" y="0"/>
                </a:cubicBezTo>
                <a:cubicBezTo>
                  <a:pt x="8866" y="0"/>
                  <a:pt x="8628" y="0"/>
                  <a:pt x="8450" y="0"/>
                </a:cubicBezTo>
                <a:cubicBezTo>
                  <a:pt x="8331" y="0"/>
                  <a:pt x="8212" y="0"/>
                  <a:pt x="8033" y="0"/>
                </a:cubicBezTo>
                <a:cubicBezTo>
                  <a:pt x="7974" y="0"/>
                  <a:pt x="7855" y="0"/>
                  <a:pt x="7795" y="0"/>
                </a:cubicBezTo>
                <a:cubicBezTo>
                  <a:pt x="7617" y="0"/>
                  <a:pt x="7438" y="0"/>
                  <a:pt x="7200" y="308"/>
                </a:cubicBezTo>
                <a:cubicBezTo>
                  <a:pt x="7022" y="308"/>
                  <a:pt x="6784" y="308"/>
                  <a:pt x="6605" y="617"/>
                </a:cubicBezTo>
                <a:cubicBezTo>
                  <a:pt x="6307" y="925"/>
                  <a:pt x="6069" y="925"/>
                  <a:pt x="5772" y="1234"/>
                </a:cubicBezTo>
                <a:cubicBezTo>
                  <a:pt x="5534" y="1543"/>
                  <a:pt x="5236" y="1851"/>
                  <a:pt x="4998" y="2160"/>
                </a:cubicBezTo>
                <a:cubicBezTo>
                  <a:pt x="4463" y="2777"/>
                  <a:pt x="3927" y="3703"/>
                  <a:pt x="3451" y="4628"/>
                </a:cubicBezTo>
                <a:cubicBezTo>
                  <a:pt x="2975" y="5554"/>
                  <a:pt x="2440" y="6788"/>
                  <a:pt x="2023" y="8331"/>
                </a:cubicBezTo>
                <a:cubicBezTo>
                  <a:pt x="1785" y="8948"/>
                  <a:pt x="1607" y="9566"/>
                  <a:pt x="1428" y="10491"/>
                </a:cubicBezTo>
                <a:cubicBezTo>
                  <a:pt x="1250" y="11108"/>
                  <a:pt x="1071" y="12034"/>
                  <a:pt x="893" y="12960"/>
                </a:cubicBezTo>
                <a:cubicBezTo>
                  <a:pt x="714" y="13886"/>
                  <a:pt x="536" y="14811"/>
                  <a:pt x="417" y="15737"/>
                </a:cubicBezTo>
                <a:cubicBezTo>
                  <a:pt x="357" y="16354"/>
                  <a:pt x="238" y="16663"/>
                  <a:pt x="179" y="17280"/>
                </a:cubicBezTo>
                <a:cubicBezTo>
                  <a:pt x="119" y="17588"/>
                  <a:pt x="119" y="17897"/>
                  <a:pt x="59" y="18206"/>
                </a:cubicBezTo>
                <a:cubicBezTo>
                  <a:pt x="59" y="18514"/>
                  <a:pt x="0" y="18514"/>
                  <a:pt x="0" y="18823"/>
                </a:cubicBezTo>
                <a:cubicBezTo>
                  <a:pt x="0" y="19131"/>
                  <a:pt x="119" y="19440"/>
                  <a:pt x="119" y="19131"/>
                </a:cubicBezTo>
                <a:cubicBezTo>
                  <a:pt x="119" y="19131"/>
                  <a:pt x="179" y="18823"/>
                  <a:pt x="179" y="18823"/>
                </a:cubicBezTo>
                <a:cubicBezTo>
                  <a:pt x="179" y="18514"/>
                  <a:pt x="238" y="18514"/>
                  <a:pt x="238" y="18206"/>
                </a:cubicBezTo>
                <a:cubicBezTo>
                  <a:pt x="297" y="17897"/>
                  <a:pt x="357" y="17588"/>
                  <a:pt x="417" y="17280"/>
                </a:cubicBezTo>
                <a:cubicBezTo>
                  <a:pt x="536" y="16663"/>
                  <a:pt x="655" y="16046"/>
                  <a:pt x="774" y="15429"/>
                </a:cubicBezTo>
                <a:cubicBezTo>
                  <a:pt x="1190" y="13269"/>
                  <a:pt x="1666" y="11726"/>
                  <a:pt x="2142" y="10183"/>
                </a:cubicBezTo>
                <a:cubicBezTo>
                  <a:pt x="2499" y="8948"/>
                  <a:pt x="2916" y="8023"/>
                  <a:pt x="3332" y="7097"/>
                </a:cubicBezTo>
                <a:cubicBezTo>
                  <a:pt x="3749" y="6171"/>
                  <a:pt x="4165" y="5554"/>
                  <a:pt x="4582" y="4937"/>
                </a:cubicBezTo>
                <a:cubicBezTo>
                  <a:pt x="4998" y="4320"/>
                  <a:pt x="5415" y="4011"/>
                  <a:pt x="5891" y="3394"/>
                </a:cubicBezTo>
                <a:cubicBezTo>
                  <a:pt x="6129" y="3086"/>
                  <a:pt x="6367" y="3086"/>
                  <a:pt x="6605" y="3086"/>
                </a:cubicBezTo>
                <a:cubicBezTo>
                  <a:pt x="6724" y="3086"/>
                  <a:pt x="6843" y="3086"/>
                  <a:pt x="6902" y="3086"/>
                </a:cubicBezTo>
                <a:cubicBezTo>
                  <a:pt x="7259" y="3086"/>
                  <a:pt x="7617" y="2777"/>
                  <a:pt x="7914" y="2777"/>
                </a:cubicBezTo>
                <a:cubicBezTo>
                  <a:pt x="8212" y="2777"/>
                  <a:pt x="8509" y="2777"/>
                  <a:pt x="8807" y="2777"/>
                </a:cubicBezTo>
                <a:cubicBezTo>
                  <a:pt x="9045" y="2777"/>
                  <a:pt x="9283" y="2777"/>
                  <a:pt x="9461" y="3086"/>
                </a:cubicBezTo>
                <a:cubicBezTo>
                  <a:pt x="9640" y="3086"/>
                  <a:pt x="9878" y="3394"/>
                  <a:pt x="10056" y="3394"/>
                </a:cubicBezTo>
                <a:cubicBezTo>
                  <a:pt x="10235" y="3394"/>
                  <a:pt x="10473" y="3703"/>
                  <a:pt x="10651" y="4011"/>
                </a:cubicBezTo>
                <a:cubicBezTo>
                  <a:pt x="10770" y="4320"/>
                  <a:pt x="10889" y="4320"/>
                  <a:pt x="11008" y="4629"/>
                </a:cubicBezTo>
                <a:cubicBezTo>
                  <a:pt x="11127" y="4937"/>
                  <a:pt x="11246" y="5246"/>
                  <a:pt x="11365" y="5554"/>
                </a:cubicBezTo>
                <a:cubicBezTo>
                  <a:pt x="11127" y="6171"/>
                  <a:pt x="10830" y="7097"/>
                  <a:pt x="10651" y="8023"/>
                </a:cubicBezTo>
                <a:cubicBezTo>
                  <a:pt x="10413" y="8948"/>
                  <a:pt x="10235" y="9874"/>
                  <a:pt x="9997" y="10800"/>
                </a:cubicBezTo>
                <a:cubicBezTo>
                  <a:pt x="9937" y="11417"/>
                  <a:pt x="9818" y="11726"/>
                  <a:pt x="9759" y="12343"/>
                </a:cubicBezTo>
                <a:cubicBezTo>
                  <a:pt x="9699" y="12651"/>
                  <a:pt x="9699" y="12960"/>
                  <a:pt x="9640" y="13269"/>
                </a:cubicBezTo>
                <a:cubicBezTo>
                  <a:pt x="9580" y="13577"/>
                  <a:pt x="9580" y="14194"/>
                  <a:pt x="9580" y="14503"/>
                </a:cubicBezTo>
                <a:cubicBezTo>
                  <a:pt x="9521" y="15120"/>
                  <a:pt x="9521" y="15737"/>
                  <a:pt x="9580" y="16354"/>
                </a:cubicBezTo>
                <a:cubicBezTo>
                  <a:pt x="9580" y="16663"/>
                  <a:pt x="9580" y="16971"/>
                  <a:pt x="9640" y="17280"/>
                </a:cubicBezTo>
                <a:cubicBezTo>
                  <a:pt x="9640" y="17588"/>
                  <a:pt x="9699" y="17897"/>
                  <a:pt x="9759" y="18514"/>
                </a:cubicBezTo>
                <a:cubicBezTo>
                  <a:pt x="9818" y="19131"/>
                  <a:pt x="9937" y="19440"/>
                  <a:pt x="9997" y="20057"/>
                </a:cubicBezTo>
                <a:cubicBezTo>
                  <a:pt x="10116" y="20366"/>
                  <a:pt x="10235" y="20983"/>
                  <a:pt x="10354" y="20983"/>
                </a:cubicBezTo>
                <a:cubicBezTo>
                  <a:pt x="10473" y="21291"/>
                  <a:pt x="10592" y="21291"/>
                  <a:pt x="10770" y="21600"/>
                </a:cubicBezTo>
                <a:cubicBezTo>
                  <a:pt x="10889" y="21600"/>
                  <a:pt x="11068" y="21600"/>
                  <a:pt x="11187" y="21600"/>
                </a:cubicBezTo>
                <a:cubicBezTo>
                  <a:pt x="11306" y="21600"/>
                  <a:pt x="11425" y="21600"/>
                  <a:pt x="11544" y="21292"/>
                </a:cubicBezTo>
                <a:cubicBezTo>
                  <a:pt x="11663" y="20983"/>
                  <a:pt x="11841" y="20983"/>
                  <a:pt x="11960" y="20366"/>
                </a:cubicBezTo>
                <a:cubicBezTo>
                  <a:pt x="12079" y="20057"/>
                  <a:pt x="12198" y="19749"/>
                  <a:pt x="12258" y="19131"/>
                </a:cubicBezTo>
                <a:cubicBezTo>
                  <a:pt x="12377" y="18514"/>
                  <a:pt x="12436" y="18206"/>
                  <a:pt x="12555" y="17589"/>
                </a:cubicBezTo>
                <a:cubicBezTo>
                  <a:pt x="12734" y="16354"/>
                  <a:pt x="12793" y="14811"/>
                  <a:pt x="12793" y="13577"/>
                </a:cubicBezTo>
                <a:cubicBezTo>
                  <a:pt x="12793" y="12034"/>
                  <a:pt x="12734" y="10800"/>
                  <a:pt x="12674" y="9566"/>
                </a:cubicBezTo>
                <a:cubicBezTo>
                  <a:pt x="12615" y="8949"/>
                  <a:pt x="12555" y="8331"/>
                  <a:pt x="12496" y="7714"/>
                </a:cubicBezTo>
                <a:cubicBezTo>
                  <a:pt x="12436" y="7097"/>
                  <a:pt x="12377" y="6789"/>
                  <a:pt x="12317" y="6480"/>
                </a:cubicBezTo>
                <a:cubicBezTo>
                  <a:pt x="12436" y="6172"/>
                  <a:pt x="12615" y="6172"/>
                  <a:pt x="12734" y="5863"/>
                </a:cubicBezTo>
                <a:cubicBezTo>
                  <a:pt x="13091" y="5246"/>
                  <a:pt x="13507" y="4937"/>
                  <a:pt x="13864" y="4629"/>
                </a:cubicBezTo>
                <a:cubicBezTo>
                  <a:pt x="14043" y="4629"/>
                  <a:pt x="14281" y="4320"/>
                  <a:pt x="14460" y="4320"/>
                </a:cubicBezTo>
                <a:cubicBezTo>
                  <a:pt x="14638" y="4320"/>
                  <a:pt x="14817" y="4012"/>
                  <a:pt x="15055" y="4012"/>
                </a:cubicBezTo>
                <a:cubicBezTo>
                  <a:pt x="15471" y="4012"/>
                  <a:pt x="15828" y="4320"/>
                  <a:pt x="16245" y="4629"/>
                </a:cubicBezTo>
                <a:cubicBezTo>
                  <a:pt x="16661" y="4937"/>
                  <a:pt x="17018" y="5246"/>
                  <a:pt x="17435" y="5863"/>
                </a:cubicBezTo>
                <a:cubicBezTo>
                  <a:pt x="17435" y="5863"/>
                  <a:pt x="17494" y="5863"/>
                  <a:pt x="17494" y="5863"/>
                </a:cubicBezTo>
                <a:cubicBezTo>
                  <a:pt x="17494" y="5863"/>
                  <a:pt x="17494" y="5863"/>
                  <a:pt x="17494" y="5863"/>
                </a:cubicBezTo>
                <a:cubicBezTo>
                  <a:pt x="17792" y="6172"/>
                  <a:pt x="18089" y="6789"/>
                  <a:pt x="18327" y="7406"/>
                </a:cubicBezTo>
                <a:cubicBezTo>
                  <a:pt x="18446" y="7714"/>
                  <a:pt x="18506" y="7714"/>
                  <a:pt x="18625" y="8023"/>
                </a:cubicBezTo>
                <a:cubicBezTo>
                  <a:pt x="18744" y="8332"/>
                  <a:pt x="18863" y="8332"/>
                  <a:pt x="18982" y="8640"/>
                </a:cubicBezTo>
                <a:cubicBezTo>
                  <a:pt x="18922" y="9258"/>
                  <a:pt x="18803" y="10183"/>
                  <a:pt x="18744" y="10800"/>
                </a:cubicBezTo>
                <a:cubicBezTo>
                  <a:pt x="18684" y="11109"/>
                  <a:pt x="18625" y="11726"/>
                  <a:pt x="18565" y="12035"/>
                </a:cubicBezTo>
                <a:cubicBezTo>
                  <a:pt x="18565" y="12343"/>
                  <a:pt x="18506" y="12343"/>
                  <a:pt x="18506" y="12652"/>
                </a:cubicBezTo>
                <a:cubicBezTo>
                  <a:pt x="18506" y="12652"/>
                  <a:pt x="18446" y="12960"/>
                  <a:pt x="18446" y="12960"/>
                </a:cubicBezTo>
                <a:cubicBezTo>
                  <a:pt x="18387" y="13269"/>
                  <a:pt x="18327" y="13886"/>
                  <a:pt x="18327" y="14503"/>
                </a:cubicBezTo>
                <a:cubicBezTo>
                  <a:pt x="18327" y="14503"/>
                  <a:pt x="18327" y="14503"/>
                  <a:pt x="18327" y="14503"/>
                </a:cubicBezTo>
                <a:cubicBezTo>
                  <a:pt x="18327" y="14812"/>
                  <a:pt x="18327" y="15120"/>
                  <a:pt x="18387" y="15429"/>
                </a:cubicBezTo>
                <a:cubicBezTo>
                  <a:pt x="18446" y="15737"/>
                  <a:pt x="18446" y="16046"/>
                  <a:pt x="18565" y="16046"/>
                </a:cubicBezTo>
                <a:cubicBezTo>
                  <a:pt x="18625" y="16355"/>
                  <a:pt x="18684" y="16355"/>
                  <a:pt x="18803" y="16355"/>
                </a:cubicBezTo>
                <a:cubicBezTo>
                  <a:pt x="18922" y="16355"/>
                  <a:pt x="19041" y="16355"/>
                  <a:pt x="19160" y="16355"/>
                </a:cubicBezTo>
                <a:cubicBezTo>
                  <a:pt x="19279" y="16355"/>
                  <a:pt x="19398" y="16355"/>
                  <a:pt x="19517" y="16046"/>
                </a:cubicBezTo>
                <a:cubicBezTo>
                  <a:pt x="19696" y="16046"/>
                  <a:pt x="19874" y="15738"/>
                  <a:pt x="20053" y="15738"/>
                </a:cubicBezTo>
                <a:cubicBezTo>
                  <a:pt x="20291" y="15738"/>
                  <a:pt x="20469" y="15738"/>
                  <a:pt x="20707" y="15738"/>
                </a:cubicBezTo>
                <a:cubicBezTo>
                  <a:pt x="20767" y="15738"/>
                  <a:pt x="20826" y="15738"/>
                  <a:pt x="20826" y="15738"/>
                </a:cubicBezTo>
                <a:cubicBezTo>
                  <a:pt x="20826" y="15738"/>
                  <a:pt x="20886" y="15738"/>
                  <a:pt x="20886" y="15738"/>
                </a:cubicBezTo>
                <a:cubicBezTo>
                  <a:pt x="20886" y="15738"/>
                  <a:pt x="20886" y="15738"/>
                  <a:pt x="20886" y="15738"/>
                </a:cubicBezTo>
                <a:cubicBezTo>
                  <a:pt x="20886" y="15738"/>
                  <a:pt x="20886" y="15738"/>
                  <a:pt x="20886" y="15738"/>
                </a:cubicBezTo>
                <a:cubicBezTo>
                  <a:pt x="20886" y="15738"/>
                  <a:pt x="20886" y="15738"/>
                  <a:pt x="20886" y="15738"/>
                </a:cubicBezTo>
                <a:cubicBezTo>
                  <a:pt x="20886" y="15738"/>
                  <a:pt x="20886" y="15738"/>
                  <a:pt x="20886" y="15738"/>
                </a:cubicBezTo>
                <a:cubicBezTo>
                  <a:pt x="20886" y="15738"/>
                  <a:pt x="20886" y="15738"/>
                  <a:pt x="20886" y="15738"/>
                </a:cubicBezTo>
                <a:cubicBezTo>
                  <a:pt x="20886" y="15738"/>
                  <a:pt x="20886" y="15738"/>
                  <a:pt x="20886" y="15738"/>
                </a:cubicBezTo>
                <a:cubicBezTo>
                  <a:pt x="20886" y="15738"/>
                  <a:pt x="20886" y="15738"/>
                  <a:pt x="20886" y="15738"/>
                </a:cubicBezTo>
                <a:cubicBezTo>
                  <a:pt x="20886" y="15738"/>
                  <a:pt x="20886" y="15738"/>
                  <a:pt x="20886" y="15738"/>
                </a:cubicBezTo>
                <a:cubicBezTo>
                  <a:pt x="20886" y="15738"/>
                  <a:pt x="20945" y="15738"/>
                  <a:pt x="20945" y="15738"/>
                </a:cubicBezTo>
                <a:cubicBezTo>
                  <a:pt x="20945" y="15738"/>
                  <a:pt x="20886" y="15738"/>
                  <a:pt x="20886" y="15738"/>
                </a:cubicBezTo>
                <a:cubicBezTo>
                  <a:pt x="20886" y="15738"/>
                  <a:pt x="20886" y="15738"/>
                  <a:pt x="20886" y="15738"/>
                </a:cubicBezTo>
                <a:cubicBezTo>
                  <a:pt x="20886" y="15738"/>
                  <a:pt x="20945" y="15738"/>
                  <a:pt x="20945" y="15738"/>
                </a:cubicBezTo>
                <a:cubicBezTo>
                  <a:pt x="20945" y="15738"/>
                  <a:pt x="20945" y="15738"/>
                  <a:pt x="20945" y="15738"/>
                </a:cubicBezTo>
                <a:cubicBezTo>
                  <a:pt x="20945" y="15738"/>
                  <a:pt x="20886" y="15738"/>
                  <a:pt x="20886" y="15738"/>
                </a:cubicBezTo>
                <a:cubicBezTo>
                  <a:pt x="20886" y="15738"/>
                  <a:pt x="20945" y="15738"/>
                  <a:pt x="20945" y="15738"/>
                </a:cubicBezTo>
                <a:cubicBezTo>
                  <a:pt x="20945" y="15738"/>
                  <a:pt x="20945" y="15738"/>
                  <a:pt x="21005" y="15738"/>
                </a:cubicBezTo>
                <a:cubicBezTo>
                  <a:pt x="21005" y="15738"/>
                  <a:pt x="21005" y="15738"/>
                  <a:pt x="21005" y="15738"/>
                </a:cubicBezTo>
                <a:cubicBezTo>
                  <a:pt x="21005" y="15738"/>
                  <a:pt x="21005" y="15738"/>
                  <a:pt x="21064" y="15738"/>
                </a:cubicBezTo>
                <a:cubicBezTo>
                  <a:pt x="21124" y="15738"/>
                  <a:pt x="21243" y="15738"/>
                  <a:pt x="21302" y="15738"/>
                </a:cubicBezTo>
                <a:cubicBezTo>
                  <a:pt x="21362" y="15738"/>
                  <a:pt x="21421" y="15429"/>
                  <a:pt x="21481" y="15429"/>
                </a:cubicBezTo>
                <a:cubicBezTo>
                  <a:pt x="21540" y="15121"/>
                  <a:pt x="21540" y="15121"/>
                  <a:pt x="21600" y="14812"/>
                </a:cubicBezTo>
                <a:cubicBezTo>
                  <a:pt x="21362" y="14194"/>
                  <a:pt x="21422" y="13886"/>
                  <a:pt x="21422" y="13886"/>
                </a:cubicBezTo>
                <a:close/>
                <a:moveTo>
                  <a:pt x="12079" y="9257"/>
                </a:moveTo>
                <a:cubicBezTo>
                  <a:pt x="12139" y="9874"/>
                  <a:pt x="12198" y="10492"/>
                  <a:pt x="12198" y="11108"/>
                </a:cubicBezTo>
                <a:cubicBezTo>
                  <a:pt x="12198" y="11726"/>
                  <a:pt x="12258" y="12343"/>
                  <a:pt x="12258" y="12960"/>
                </a:cubicBezTo>
                <a:cubicBezTo>
                  <a:pt x="12258" y="13577"/>
                  <a:pt x="12258" y="14194"/>
                  <a:pt x="12198" y="14503"/>
                </a:cubicBezTo>
                <a:cubicBezTo>
                  <a:pt x="12198" y="15120"/>
                  <a:pt x="12139" y="15428"/>
                  <a:pt x="12079" y="16046"/>
                </a:cubicBezTo>
                <a:cubicBezTo>
                  <a:pt x="12020" y="16663"/>
                  <a:pt x="11960" y="16971"/>
                  <a:pt x="11901" y="17280"/>
                </a:cubicBezTo>
                <a:cubicBezTo>
                  <a:pt x="11841" y="17588"/>
                  <a:pt x="11722" y="17897"/>
                  <a:pt x="11663" y="18206"/>
                </a:cubicBezTo>
                <a:cubicBezTo>
                  <a:pt x="11544" y="18514"/>
                  <a:pt x="11484" y="18514"/>
                  <a:pt x="11365" y="18823"/>
                </a:cubicBezTo>
                <a:cubicBezTo>
                  <a:pt x="11246" y="19131"/>
                  <a:pt x="11127" y="19131"/>
                  <a:pt x="10949" y="19131"/>
                </a:cubicBezTo>
                <a:cubicBezTo>
                  <a:pt x="10830" y="19131"/>
                  <a:pt x="10651" y="19131"/>
                  <a:pt x="10532" y="18823"/>
                </a:cubicBezTo>
                <a:cubicBezTo>
                  <a:pt x="10413" y="18823"/>
                  <a:pt x="10354" y="18514"/>
                  <a:pt x="10235" y="18206"/>
                </a:cubicBezTo>
                <a:cubicBezTo>
                  <a:pt x="10175" y="17897"/>
                  <a:pt x="10116" y="17897"/>
                  <a:pt x="10056" y="17588"/>
                </a:cubicBezTo>
                <a:cubicBezTo>
                  <a:pt x="10056" y="17588"/>
                  <a:pt x="9997" y="17280"/>
                  <a:pt x="9997" y="17280"/>
                </a:cubicBezTo>
                <a:cubicBezTo>
                  <a:pt x="9997" y="16971"/>
                  <a:pt x="9937" y="16971"/>
                  <a:pt x="9937" y="16663"/>
                </a:cubicBezTo>
                <a:cubicBezTo>
                  <a:pt x="9937" y="16354"/>
                  <a:pt x="9937" y="16046"/>
                  <a:pt x="9937" y="16046"/>
                </a:cubicBezTo>
                <a:cubicBezTo>
                  <a:pt x="9937" y="15737"/>
                  <a:pt x="9937" y="15428"/>
                  <a:pt x="9937" y="15120"/>
                </a:cubicBezTo>
                <a:cubicBezTo>
                  <a:pt x="9937" y="14811"/>
                  <a:pt x="9997" y="14503"/>
                  <a:pt x="9997" y="14194"/>
                </a:cubicBezTo>
                <a:cubicBezTo>
                  <a:pt x="10056" y="13577"/>
                  <a:pt x="10175" y="12960"/>
                  <a:pt x="10294" y="12343"/>
                </a:cubicBezTo>
                <a:cubicBezTo>
                  <a:pt x="10532" y="11108"/>
                  <a:pt x="10830" y="9874"/>
                  <a:pt x="11187" y="8949"/>
                </a:cubicBezTo>
                <a:cubicBezTo>
                  <a:pt x="11365" y="8331"/>
                  <a:pt x="11544" y="8023"/>
                  <a:pt x="11722" y="7714"/>
                </a:cubicBezTo>
                <a:cubicBezTo>
                  <a:pt x="11722" y="7714"/>
                  <a:pt x="11722" y="7714"/>
                  <a:pt x="11782" y="8023"/>
                </a:cubicBezTo>
                <a:cubicBezTo>
                  <a:pt x="11901" y="8023"/>
                  <a:pt x="11960" y="8640"/>
                  <a:pt x="12079" y="9257"/>
                </a:cubicBezTo>
                <a:close/>
                <a:moveTo>
                  <a:pt x="20648" y="15737"/>
                </a:moveTo>
                <a:cubicBezTo>
                  <a:pt x="20648" y="15737"/>
                  <a:pt x="20648" y="15737"/>
                  <a:pt x="20648" y="15737"/>
                </a:cubicBezTo>
                <a:cubicBezTo>
                  <a:pt x="20648" y="15737"/>
                  <a:pt x="20648" y="15737"/>
                  <a:pt x="20648" y="15737"/>
                </a:cubicBezTo>
                <a:cubicBezTo>
                  <a:pt x="20648" y="15737"/>
                  <a:pt x="20648" y="15737"/>
                  <a:pt x="20648" y="1573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39" name="Line">
            <a:extLst>
              <a:ext uri="{FF2B5EF4-FFF2-40B4-BE49-F238E27FC236}">
                <a16:creationId xmlns:a16="http://schemas.microsoft.com/office/drawing/2014/main" id="{C9A42B34-532D-4C24-9380-4F75212A9157}"/>
              </a:ext>
            </a:extLst>
          </p:cNvPr>
          <p:cNvSpPr/>
          <p:nvPr/>
        </p:nvSpPr>
        <p:spPr>
          <a:xfrm>
            <a:off x="6549116" y="3674517"/>
            <a:ext cx="29794" cy="29794"/>
          </a:xfrm>
          <a:prstGeom prst="lin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A7F8B08E-2B11-451E-BE9F-7E56E1543A28}"/>
              </a:ext>
            </a:extLst>
          </p:cNvPr>
          <p:cNvSpPr/>
          <p:nvPr/>
        </p:nvSpPr>
        <p:spPr>
          <a:xfrm>
            <a:off x="5506325" y="3644723"/>
            <a:ext cx="1081765" cy="211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6" h="21600" extrusionOk="0">
                <a:moveTo>
                  <a:pt x="21541" y="2130"/>
                </a:moveTo>
                <a:cubicBezTo>
                  <a:pt x="21541" y="1826"/>
                  <a:pt x="21481" y="1522"/>
                  <a:pt x="21422" y="1522"/>
                </a:cubicBezTo>
                <a:cubicBezTo>
                  <a:pt x="21363" y="1217"/>
                  <a:pt x="21303" y="1217"/>
                  <a:pt x="21185" y="1217"/>
                </a:cubicBezTo>
                <a:cubicBezTo>
                  <a:pt x="21125" y="1217"/>
                  <a:pt x="21007" y="1217"/>
                  <a:pt x="20947" y="1217"/>
                </a:cubicBezTo>
                <a:cubicBezTo>
                  <a:pt x="20947" y="1217"/>
                  <a:pt x="20947" y="1217"/>
                  <a:pt x="20888" y="1217"/>
                </a:cubicBezTo>
                <a:cubicBezTo>
                  <a:pt x="20888" y="1217"/>
                  <a:pt x="20888" y="1217"/>
                  <a:pt x="20888" y="1217"/>
                </a:cubicBezTo>
                <a:cubicBezTo>
                  <a:pt x="20888" y="1217"/>
                  <a:pt x="20888" y="1217"/>
                  <a:pt x="20829" y="1217"/>
                </a:cubicBezTo>
                <a:cubicBezTo>
                  <a:pt x="20829" y="1217"/>
                  <a:pt x="20769" y="1217"/>
                  <a:pt x="20769" y="1217"/>
                </a:cubicBezTo>
                <a:cubicBezTo>
                  <a:pt x="20769" y="1217"/>
                  <a:pt x="20829" y="1217"/>
                  <a:pt x="20829" y="1217"/>
                </a:cubicBezTo>
                <a:cubicBezTo>
                  <a:pt x="20829" y="1217"/>
                  <a:pt x="20829" y="1217"/>
                  <a:pt x="20829" y="1217"/>
                </a:cubicBezTo>
                <a:cubicBezTo>
                  <a:pt x="20829" y="1217"/>
                  <a:pt x="20769" y="1217"/>
                  <a:pt x="20769" y="1217"/>
                </a:cubicBezTo>
                <a:cubicBezTo>
                  <a:pt x="20769" y="1217"/>
                  <a:pt x="20769" y="1217"/>
                  <a:pt x="20769" y="1217"/>
                </a:cubicBezTo>
                <a:cubicBezTo>
                  <a:pt x="20769" y="1217"/>
                  <a:pt x="20829" y="1217"/>
                  <a:pt x="20829" y="1217"/>
                </a:cubicBezTo>
                <a:cubicBezTo>
                  <a:pt x="20829" y="1217"/>
                  <a:pt x="20769" y="1217"/>
                  <a:pt x="20769" y="1217"/>
                </a:cubicBezTo>
                <a:cubicBezTo>
                  <a:pt x="20769" y="1217"/>
                  <a:pt x="20769" y="1217"/>
                  <a:pt x="20769" y="1217"/>
                </a:cubicBezTo>
                <a:cubicBezTo>
                  <a:pt x="20769" y="1217"/>
                  <a:pt x="20769" y="1217"/>
                  <a:pt x="20769" y="1217"/>
                </a:cubicBezTo>
                <a:cubicBezTo>
                  <a:pt x="20769" y="1217"/>
                  <a:pt x="20769" y="1217"/>
                  <a:pt x="20769" y="1217"/>
                </a:cubicBezTo>
                <a:cubicBezTo>
                  <a:pt x="20769" y="1217"/>
                  <a:pt x="20769" y="1217"/>
                  <a:pt x="20769" y="1217"/>
                </a:cubicBezTo>
                <a:cubicBezTo>
                  <a:pt x="20769" y="1217"/>
                  <a:pt x="20769" y="1217"/>
                  <a:pt x="20769" y="1217"/>
                </a:cubicBezTo>
                <a:cubicBezTo>
                  <a:pt x="20769" y="1217"/>
                  <a:pt x="20769" y="1217"/>
                  <a:pt x="20769" y="1217"/>
                </a:cubicBezTo>
                <a:cubicBezTo>
                  <a:pt x="20769" y="1217"/>
                  <a:pt x="20769" y="1217"/>
                  <a:pt x="20769" y="1217"/>
                </a:cubicBezTo>
                <a:cubicBezTo>
                  <a:pt x="20769" y="1217"/>
                  <a:pt x="20769" y="1217"/>
                  <a:pt x="20769" y="1217"/>
                </a:cubicBezTo>
                <a:cubicBezTo>
                  <a:pt x="20769" y="1217"/>
                  <a:pt x="20710" y="1217"/>
                  <a:pt x="20710" y="1217"/>
                </a:cubicBezTo>
                <a:cubicBezTo>
                  <a:pt x="20651" y="1217"/>
                  <a:pt x="20591" y="1217"/>
                  <a:pt x="20591" y="1217"/>
                </a:cubicBezTo>
                <a:cubicBezTo>
                  <a:pt x="20354" y="1217"/>
                  <a:pt x="20176" y="1217"/>
                  <a:pt x="19938" y="1522"/>
                </a:cubicBezTo>
                <a:cubicBezTo>
                  <a:pt x="19760" y="1522"/>
                  <a:pt x="19582" y="1522"/>
                  <a:pt x="19404" y="1522"/>
                </a:cubicBezTo>
                <a:cubicBezTo>
                  <a:pt x="19286" y="1522"/>
                  <a:pt x="19167" y="1522"/>
                  <a:pt x="19048" y="1522"/>
                </a:cubicBezTo>
                <a:cubicBezTo>
                  <a:pt x="18930" y="1522"/>
                  <a:pt x="18811" y="1522"/>
                  <a:pt x="18692" y="1522"/>
                </a:cubicBezTo>
                <a:cubicBezTo>
                  <a:pt x="18633" y="1522"/>
                  <a:pt x="18574" y="1522"/>
                  <a:pt x="18455" y="1826"/>
                </a:cubicBezTo>
                <a:cubicBezTo>
                  <a:pt x="18396" y="2130"/>
                  <a:pt x="18336" y="2130"/>
                  <a:pt x="18336" y="2434"/>
                </a:cubicBezTo>
                <a:cubicBezTo>
                  <a:pt x="18336" y="2738"/>
                  <a:pt x="18277" y="3042"/>
                  <a:pt x="18277" y="3347"/>
                </a:cubicBezTo>
                <a:cubicBezTo>
                  <a:pt x="18277" y="3347"/>
                  <a:pt x="18277" y="3347"/>
                  <a:pt x="18277" y="3347"/>
                </a:cubicBezTo>
                <a:cubicBezTo>
                  <a:pt x="18277" y="3955"/>
                  <a:pt x="18336" y="4564"/>
                  <a:pt x="18396" y="4868"/>
                </a:cubicBezTo>
                <a:cubicBezTo>
                  <a:pt x="18396" y="4868"/>
                  <a:pt x="18455" y="5172"/>
                  <a:pt x="18455" y="5172"/>
                </a:cubicBezTo>
                <a:cubicBezTo>
                  <a:pt x="18514" y="5476"/>
                  <a:pt x="18514" y="5476"/>
                  <a:pt x="18574" y="5780"/>
                </a:cubicBezTo>
                <a:cubicBezTo>
                  <a:pt x="18633" y="6085"/>
                  <a:pt x="18692" y="6389"/>
                  <a:pt x="18752" y="6997"/>
                </a:cubicBezTo>
                <a:cubicBezTo>
                  <a:pt x="18870" y="7606"/>
                  <a:pt x="18930" y="8518"/>
                  <a:pt x="19048" y="9127"/>
                </a:cubicBezTo>
                <a:cubicBezTo>
                  <a:pt x="18930" y="9431"/>
                  <a:pt x="18811" y="9735"/>
                  <a:pt x="18692" y="10040"/>
                </a:cubicBezTo>
                <a:cubicBezTo>
                  <a:pt x="18574" y="10344"/>
                  <a:pt x="18514" y="10344"/>
                  <a:pt x="18396" y="10648"/>
                </a:cubicBezTo>
                <a:cubicBezTo>
                  <a:pt x="18099" y="11256"/>
                  <a:pt x="17862" y="11865"/>
                  <a:pt x="17565" y="12473"/>
                </a:cubicBezTo>
                <a:cubicBezTo>
                  <a:pt x="17565" y="12473"/>
                  <a:pt x="17565" y="12473"/>
                  <a:pt x="17565" y="12473"/>
                </a:cubicBezTo>
                <a:cubicBezTo>
                  <a:pt x="17565" y="12473"/>
                  <a:pt x="17506" y="12473"/>
                  <a:pt x="17506" y="12473"/>
                </a:cubicBezTo>
                <a:cubicBezTo>
                  <a:pt x="17150" y="13082"/>
                  <a:pt x="16734" y="13690"/>
                  <a:pt x="16378" y="14298"/>
                </a:cubicBezTo>
                <a:cubicBezTo>
                  <a:pt x="15963" y="14907"/>
                  <a:pt x="15607" y="15211"/>
                  <a:pt x="15191" y="15515"/>
                </a:cubicBezTo>
                <a:cubicBezTo>
                  <a:pt x="15013" y="15515"/>
                  <a:pt x="14776" y="15515"/>
                  <a:pt x="14598" y="15515"/>
                </a:cubicBezTo>
                <a:cubicBezTo>
                  <a:pt x="14420" y="15515"/>
                  <a:pt x="14182" y="15515"/>
                  <a:pt x="14004" y="15515"/>
                </a:cubicBezTo>
                <a:cubicBezTo>
                  <a:pt x="13648" y="15515"/>
                  <a:pt x="13233" y="15211"/>
                  <a:pt x="12877" y="14907"/>
                </a:cubicBezTo>
                <a:cubicBezTo>
                  <a:pt x="12758" y="14907"/>
                  <a:pt x="12580" y="14603"/>
                  <a:pt x="12462" y="14603"/>
                </a:cubicBezTo>
                <a:cubicBezTo>
                  <a:pt x="12521" y="14299"/>
                  <a:pt x="12580" y="13690"/>
                  <a:pt x="12640" y="13082"/>
                </a:cubicBezTo>
                <a:cubicBezTo>
                  <a:pt x="12699" y="12474"/>
                  <a:pt x="12758" y="11865"/>
                  <a:pt x="12758" y="11257"/>
                </a:cubicBezTo>
                <a:cubicBezTo>
                  <a:pt x="12818" y="10040"/>
                  <a:pt x="12877" y="8518"/>
                  <a:pt x="12818" y="6997"/>
                </a:cubicBezTo>
                <a:cubicBezTo>
                  <a:pt x="12758" y="5476"/>
                  <a:pt x="12640" y="4259"/>
                  <a:pt x="12462" y="3042"/>
                </a:cubicBezTo>
                <a:cubicBezTo>
                  <a:pt x="12343" y="2434"/>
                  <a:pt x="12284" y="2129"/>
                  <a:pt x="12165" y="1521"/>
                </a:cubicBezTo>
                <a:cubicBezTo>
                  <a:pt x="12046" y="1217"/>
                  <a:pt x="11927" y="913"/>
                  <a:pt x="11809" y="608"/>
                </a:cubicBezTo>
                <a:cubicBezTo>
                  <a:pt x="11690" y="304"/>
                  <a:pt x="11571" y="0"/>
                  <a:pt x="11393" y="0"/>
                </a:cubicBezTo>
                <a:cubicBezTo>
                  <a:pt x="11275" y="0"/>
                  <a:pt x="11156" y="0"/>
                  <a:pt x="11037" y="0"/>
                </a:cubicBezTo>
                <a:cubicBezTo>
                  <a:pt x="10919" y="0"/>
                  <a:pt x="10741" y="0"/>
                  <a:pt x="10622" y="304"/>
                </a:cubicBezTo>
                <a:cubicBezTo>
                  <a:pt x="10503" y="608"/>
                  <a:pt x="10385" y="608"/>
                  <a:pt x="10207" y="912"/>
                </a:cubicBezTo>
                <a:cubicBezTo>
                  <a:pt x="10088" y="1217"/>
                  <a:pt x="9969" y="1521"/>
                  <a:pt x="9851" y="2129"/>
                </a:cubicBezTo>
                <a:cubicBezTo>
                  <a:pt x="9791" y="2434"/>
                  <a:pt x="9673" y="3042"/>
                  <a:pt x="9613" y="3651"/>
                </a:cubicBezTo>
                <a:cubicBezTo>
                  <a:pt x="9554" y="3955"/>
                  <a:pt x="9554" y="4259"/>
                  <a:pt x="9554" y="4868"/>
                </a:cubicBezTo>
                <a:cubicBezTo>
                  <a:pt x="9554" y="5172"/>
                  <a:pt x="9554" y="5476"/>
                  <a:pt x="9554" y="5780"/>
                </a:cubicBezTo>
                <a:cubicBezTo>
                  <a:pt x="9554" y="6389"/>
                  <a:pt x="9554" y="6997"/>
                  <a:pt x="9613" y="7606"/>
                </a:cubicBezTo>
                <a:cubicBezTo>
                  <a:pt x="9613" y="7910"/>
                  <a:pt x="9672" y="8518"/>
                  <a:pt x="9732" y="8823"/>
                </a:cubicBezTo>
                <a:cubicBezTo>
                  <a:pt x="9791" y="9127"/>
                  <a:pt x="9791" y="9431"/>
                  <a:pt x="9851" y="9735"/>
                </a:cubicBezTo>
                <a:cubicBezTo>
                  <a:pt x="9910" y="10344"/>
                  <a:pt x="10029" y="10648"/>
                  <a:pt x="10088" y="11257"/>
                </a:cubicBezTo>
                <a:cubicBezTo>
                  <a:pt x="10266" y="12169"/>
                  <a:pt x="10503" y="13082"/>
                  <a:pt x="10741" y="13691"/>
                </a:cubicBezTo>
                <a:cubicBezTo>
                  <a:pt x="10978" y="14299"/>
                  <a:pt x="11275" y="14908"/>
                  <a:pt x="11512" y="15516"/>
                </a:cubicBezTo>
                <a:cubicBezTo>
                  <a:pt x="11393" y="15820"/>
                  <a:pt x="11275" y="16124"/>
                  <a:pt x="11156" y="16429"/>
                </a:cubicBezTo>
                <a:cubicBezTo>
                  <a:pt x="11037" y="16733"/>
                  <a:pt x="10919" y="17037"/>
                  <a:pt x="10800" y="17037"/>
                </a:cubicBezTo>
                <a:cubicBezTo>
                  <a:pt x="10622" y="17341"/>
                  <a:pt x="10385" y="17645"/>
                  <a:pt x="10207" y="17950"/>
                </a:cubicBezTo>
                <a:cubicBezTo>
                  <a:pt x="10029" y="18254"/>
                  <a:pt x="9851" y="18254"/>
                  <a:pt x="9613" y="18558"/>
                </a:cubicBezTo>
                <a:cubicBezTo>
                  <a:pt x="9376" y="18862"/>
                  <a:pt x="9198" y="18862"/>
                  <a:pt x="8960" y="19166"/>
                </a:cubicBezTo>
                <a:cubicBezTo>
                  <a:pt x="8664" y="19166"/>
                  <a:pt x="8367" y="19471"/>
                  <a:pt x="8070" y="19471"/>
                </a:cubicBezTo>
                <a:cubicBezTo>
                  <a:pt x="7714" y="19471"/>
                  <a:pt x="7358" y="19471"/>
                  <a:pt x="7062" y="19775"/>
                </a:cubicBezTo>
                <a:cubicBezTo>
                  <a:pt x="6943" y="19775"/>
                  <a:pt x="6824" y="19775"/>
                  <a:pt x="6765" y="19775"/>
                </a:cubicBezTo>
                <a:cubicBezTo>
                  <a:pt x="6527" y="19775"/>
                  <a:pt x="6290" y="19775"/>
                  <a:pt x="6053" y="19775"/>
                </a:cubicBezTo>
                <a:cubicBezTo>
                  <a:pt x="5637" y="19775"/>
                  <a:pt x="5163" y="19471"/>
                  <a:pt x="4747" y="19166"/>
                </a:cubicBezTo>
                <a:cubicBezTo>
                  <a:pt x="4332" y="18862"/>
                  <a:pt x="3857" y="18254"/>
                  <a:pt x="3442" y="17645"/>
                </a:cubicBezTo>
                <a:cubicBezTo>
                  <a:pt x="3026" y="17037"/>
                  <a:pt x="2611" y="16428"/>
                  <a:pt x="2196" y="15516"/>
                </a:cubicBezTo>
                <a:cubicBezTo>
                  <a:pt x="1662" y="14299"/>
                  <a:pt x="1187" y="12778"/>
                  <a:pt x="771" y="10952"/>
                </a:cubicBezTo>
                <a:cubicBezTo>
                  <a:pt x="653" y="10344"/>
                  <a:pt x="534" y="9735"/>
                  <a:pt x="415" y="9127"/>
                </a:cubicBezTo>
                <a:cubicBezTo>
                  <a:pt x="356" y="8823"/>
                  <a:pt x="297" y="8519"/>
                  <a:pt x="237" y="8214"/>
                </a:cubicBezTo>
                <a:cubicBezTo>
                  <a:pt x="178" y="8214"/>
                  <a:pt x="178" y="7910"/>
                  <a:pt x="178" y="7606"/>
                </a:cubicBezTo>
                <a:cubicBezTo>
                  <a:pt x="178" y="7606"/>
                  <a:pt x="119" y="7302"/>
                  <a:pt x="119" y="7302"/>
                </a:cubicBezTo>
                <a:cubicBezTo>
                  <a:pt x="59" y="6998"/>
                  <a:pt x="0" y="7302"/>
                  <a:pt x="0" y="7606"/>
                </a:cubicBezTo>
                <a:cubicBezTo>
                  <a:pt x="0" y="7910"/>
                  <a:pt x="59" y="7910"/>
                  <a:pt x="59" y="8214"/>
                </a:cubicBezTo>
                <a:cubicBezTo>
                  <a:pt x="119" y="8518"/>
                  <a:pt x="119" y="8823"/>
                  <a:pt x="178" y="8823"/>
                </a:cubicBezTo>
                <a:cubicBezTo>
                  <a:pt x="237" y="9431"/>
                  <a:pt x="356" y="9735"/>
                  <a:pt x="475" y="10344"/>
                </a:cubicBezTo>
                <a:cubicBezTo>
                  <a:pt x="653" y="11257"/>
                  <a:pt x="831" y="12169"/>
                  <a:pt x="1009" y="12778"/>
                </a:cubicBezTo>
                <a:cubicBezTo>
                  <a:pt x="1187" y="13691"/>
                  <a:pt x="1424" y="14299"/>
                  <a:pt x="1602" y="14907"/>
                </a:cubicBezTo>
                <a:cubicBezTo>
                  <a:pt x="1840" y="15515"/>
                  <a:pt x="2018" y="16124"/>
                  <a:pt x="2255" y="16732"/>
                </a:cubicBezTo>
                <a:cubicBezTo>
                  <a:pt x="2730" y="17949"/>
                  <a:pt x="3264" y="18862"/>
                  <a:pt x="3738" y="19471"/>
                </a:cubicBezTo>
                <a:cubicBezTo>
                  <a:pt x="4273" y="20383"/>
                  <a:pt x="4807" y="20688"/>
                  <a:pt x="5341" y="21296"/>
                </a:cubicBezTo>
                <a:cubicBezTo>
                  <a:pt x="5637" y="21600"/>
                  <a:pt x="5875" y="21600"/>
                  <a:pt x="6171" y="21600"/>
                </a:cubicBezTo>
                <a:cubicBezTo>
                  <a:pt x="6468" y="21600"/>
                  <a:pt x="6706" y="21600"/>
                  <a:pt x="7002" y="21600"/>
                </a:cubicBezTo>
                <a:cubicBezTo>
                  <a:pt x="7180" y="21600"/>
                  <a:pt x="7418" y="21600"/>
                  <a:pt x="7596" y="21600"/>
                </a:cubicBezTo>
                <a:cubicBezTo>
                  <a:pt x="7774" y="21600"/>
                  <a:pt x="7952" y="21600"/>
                  <a:pt x="8189" y="21600"/>
                </a:cubicBezTo>
                <a:cubicBezTo>
                  <a:pt x="8248" y="21600"/>
                  <a:pt x="8367" y="21600"/>
                  <a:pt x="8426" y="21600"/>
                </a:cubicBezTo>
                <a:cubicBezTo>
                  <a:pt x="8545" y="21600"/>
                  <a:pt x="8664" y="21600"/>
                  <a:pt x="8842" y="21296"/>
                </a:cubicBezTo>
                <a:cubicBezTo>
                  <a:pt x="9079" y="21296"/>
                  <a:pt x="9317" y="20992"/>
                  <a:pt x="9495" y="20992"/>
                </a:cubicBezTo>
                <a:cubicBezTo>
                  <a:pt x="10029" y="20688"/>
                  <a:pt x="10563" y="20079"/>
                  <a:pt x="11097" y="19166"/>
                </a:cubicBezTo>
                <a:cubicBezTo>
                  <a:pt x="11334" y="18558"/>
                  <a:pt x="11572" y="17949"/>
                  <a:pt x="11809" y="17341"/>
                </a:cubicBezTo>
                <a:cubicBezTo>
                  <a:pt x="11928" y="17037"/>
                  <a:pt x="11987" y="16733"/>
                  <a:pt x="12106" y="16124"/>
                </a:cubicBezTo>
                <a:cubicBezTo>
                  <a:pt x="12165" y="16124"/>
                  <a:pt x="12224" y="16428"/>
                  <a:pt x="12284" y="16428"/>
                </a:cubicBezTo>
                <a:cubicBezTo>
                  <a:pt x="12818" y="17037"/>
                  <a:pt x="13352" y="17341"/>
                  <a:pt x="13886" y="17645"/>
                </a:cubicBezTo>
                <a:cubicBezTo>
                  <a:pt x="14420" y="17645"/>
                  <a:pt x="15013" y="17949"/>
                  <a:pt x="15547" y="17341"/>
                </a:cubicBezTo>
                <a:cubicBezTo>
                  <a:pt x="15785" y="17037"/>
                  <a:pt x="16081" y="16733"/>
                  <a:pt x="16319" y="16428"/>
                </a:cubicBezTo>
                <a:cubicBezTo>
                  <a:pt x="16556" y="16124"/>
                  <a:pt x="16853" y="15820"/>
                  <a:pt x="17090" y="15211"/>
                </a:cubicBezTo>
                <a:cubicBezTo>
                  <a:pt x="17387" y="14907"/>
                  <a:pt x="17624" y="14298"/>
                  <a:pt x="17921" y="13690"/>
                </a:cubicBezTo>
                <a:cubicBezTo>
                  <a:pt x="18040" y="13386"/>
                  <a:pt x="18158" y="13082"/>
                  <a:pt x="18336" y="12777"/>
                </a:cubicBezTo>
                <a:cubicBezTo>
                  <a:pt x="18396" y="12777"/>
                  <a:pt x="18455" y="12473"/>
                  <a:pt x="18455" y="12473"/>
                </a:cubicBezTo>
                <a:cubicBezTo>
                  <a:pt x="18455" y="12473"/>
                  <a:pt x="18455" y="12473"/>
                  <a:pt x="18455" y="12473"/>
                </a:cubicBezTo>
                <a:cubicBezTo>
                  <a:pt x="18574" y="12169"/>
                  <a:pt x="18692" y="11865"/>
                  <a:pt x="18811" y="11560"/>
                </a:cubicBezTo>
                <a:cubicBezTo>
                  <a:pt x="18870" y="11560"/>
                  <a:pt x="18870" y="11256"/>
                  <a:pt x="18930" y="11256"/>
                </a:cubicBezTo>
                <a:cubicBezTo>
                  <a:pt x="19048" y="10952"/>
                  <a:pt x="19108" y="10648"/>
                  <a:pt x="19227" y="10343"/>
                </a:cubicBezTo>
                <a:cubicBezTo>
                  <a:pt x="19227" y="10343"/>
                  <a:pt x="19227" y="10343"/>
                  <a:pt x="19227" y="10343"/>
                </a:cubicBezTo>
                <a:cubicBezTo>
                  <a:pt x="19286" y="10648"/>
                  <a:pt x="19345" y="11256"/>
                  <a:pt x="19405" y="11560"/>
                </a:cubicBezTo>
                <a:cubicBezTo>
                  <a:pt x="19464" y="11865"/>
                  <a:pt x="19583" y="12473"/>
                  <a:pt x="19642" y="12777"/>
                </a:cubicBezTo>
                <a:cubicBezTo>
                  <a:pt x="19701" y="13082"/>
                  <a:pt x="19761" y="13690"/>
                  <a:pt x="19820" y="13994"/>
                </a:cubicBezTo>
                <a:cubicBezTo>
                  <a:pt x="19820" y="13994"/>
                  <a:pt x="19879" y="14298"/>
                  <a:pt x="19879" y="14298"/>
                </a:cubicBezTo>
                <a:cubicBezTo>
                  <a:pt x="19879" y="14298"/>
                  <a:pt x="19879" y="14298"/>
                  <a:pt x="19879" y="14298"/>
                </a:cubicBezTo>
                <a:cubicBezTo>
                  <a:pt x="19879" y="14298"/>
                  <a:pt x="19879" y="14298"/>
                  <a:pt x="19879" y="14298"/>
                </a:cubicBezTo>
                <a:cubicBezTo>
                  <a:pt x="19879" y="14298"/>
                  <a:pt x="19879" y="14298"/>
                  <a:pt x="19939" y="14298"/>
                </a:cubicBezTo>
                <a:cubicBezTo>
                  <a:pt x="19939" y="14298"/>
                  <a:pt x="19939" y="14298"/>
                  <a:pt x="19939" y="14298"/>
                </a:cubicBezTo>
                <a:cubicBezTo>
                  <a:pt x="19939" y="14298"/>
                  <a:pt x="19939" y="14298"/>
                  <a:pt x="19939" y="14298"/>
                </a:cubicBezTo>
                <a:cubicBezTo>
                  <a:pt x="19939" y="14298"/>
                  <a:pt x="19939" y="14298"/>
                  <a:pt x="19939" y="14298"/>
                </a:cubicBezTo>
                <a:cubicBezTo>
                  <a:pt x="19939" y="14298"/>
                  <a:pt x="19939" y="14298"/>
                  <a:pt x="19939" y="14298"/>
                </a:cubicBezTo>
                <a:cubicBezTo>
                  <a:pt x="19939" y="14298"/>
                  <a:pt x="19939" y="14298"/>
                  <a:pt x="19939" y="14298"/>
                </a:cubicBezTo>
                <a:cubicBezTo>
                  <a:pt x="19939" y="14298"/>
                  <a:pt x="19939" y="13994"/>
                  <a:pt x="19879" y="13994"/>
                </a:cubicBezTo>
                <a:cubicBezTo>
                  <a:pt x="19879" y="13994"/>
                  <a:pt x="19879" y="13994"/>
                  <a:pt x="19879" y="13994"/>
                </a:cubicBezTo>
                <a:cubicBezTo>
                  <a:pt x="19820" y="13690"/>
                  <a:pt x="19820" y="13386"/>
                  <a:pt x="19761" y="13082"/>
                </a:cubicBezTo>
                <a:cubicBezTo>
                  <a:pt x="19761" y="12777"/>
                  <a:pt x="19701" y="12473"/>
                  <a:pt x="19701" y="12169"/>
                </a:cubicBezTo>
                <a:cubicBezTo>
                  <a:pt x="19642" y="11560"/>
                  <a:pt x="19583" y="11256"/>
                  <a:pt x="19583" y="10648"/>
                </a:cubicBezTo>
                <a:cubicBezTo>
                  <a:pt x="19523" y="9735"/>
                  <a:pt x="19405" y="8822"/>
                  <a:pt x="19345" y="8214"/>
                </a:cubicBezTo>
                <a:cubicBezTo>
                  <a:pt x="19226" y="7301"/>
                  <a:pt x="19167" y="6084"/>
                  <a:pt x="19048" y="5171"/>
                </a:cubicBezTo>
                <a:cubicBezTo>
                  <a:pt x="18989" y="4867"/>
                  <a:pt x="18989" y="4259"/>
                  <a:pt x="18930" y="3954"/>
                </a:cubicBezTo>
                <a:cubicBezTo>
                  <a:pt x="18989" y="3954"/>
                  <a:pt x="18989" y="3954"/>
                  <a:pt x="19048" y="3954"/>
                </a:cubicBezTo>
                <a:cubicBezTo>
                  <a:pt x="19108" y="3954"/>
                  <a:pt x="19226" y="3954"/>
                  <a:pt x="19286" y="3954"/>
                </a:cubicBezTo>
                <a:cubicBezTo>
                  <a:pt x="19464" y="3954"/>
                  <a:pt x="19701" y="3954"/>
                  <a:pt x="19879" y="3954"/>
                </a:cubicBezTo>
                <a:cubicBezTo>
                  <a:pt x="20057" y="3954"/>
                  <a:pt x="20235" y="3954"/>
                  <a:pt x="20413" y="3954"/>
                </a:cubicBezTo>
                <a:cubicBezTo>
                  <a:pt x="20473" y="3954"/>
                  <a:pt x="20473" y="3954"/>
                  <a:pt x="20532" y="3954"/>
                </a:cubicBezTo>
                <a:cubicBezTo>
                  <a:pt x="20413" y="4867"/>
                  <a:pt x="20354" y="5475"/>
                  <a:pt x="20235" y="6388"/>
                </a:cubicBezTo>
                <a:cubicBezTo>
                  <a:pt x="20176" y="6997"/>
                  <a:pt x="20117" y="7605"/>
                  <a:pt x="19998" y="8214"/>
                </a:cubicBezTo>
                <a:cubicBezTo>
                  <a:pt x="19998" y="8214"/>
                  <a:pt x="19998" y="8518"/>
                  <a:pt x="19998" y="8518"/>
                </a:cubicBezTo>
                <a:cubicBezTo>
                  <a:pt x="19998" y="8822"/>
                  <a:pt x="19939" y="8822"/>
                  <a:pt x="19939" y="9126"/>
                </a:cubicBezTo>
                <a:cubicBezTo>
                  <a:pt x="19939" y="9126"/>
                  <a:pt x="19939" y="9430"/>
                  <a:pt x="19879" y="9430"/>
                </a:cubicBezTo>
                <a:cubicBezTo>
                  <a:pt x="19820" y="9734"/>
                  <a:pt x="19820" y="10343"/>
                  <a:pt x="19761" y="10951"/>
                </a:cubicBezTo>
                <a:cubicBezTo>
                  <a:pt x="19701" y="11864"/>
                  <a:pt x="19820" y="12777"/>
                  <a:pt x="19939" y="13081"/>
                </a:cubicBezTo>
                <a:cubicBezTo>
                  <a:pt x="20057" y="13385"/>
                  <a:pt x="20235" y="13081"/>
                  <a:pt x="20295" y="12472"/>
                </a:cubicBezTo>
                <a:cubicBezTo>
                  <a:pt x="20295" y="12168"/>
                  <a:pt x="20354" y="12168"/>
                  <a:pt x="20354" y="11864"/>
                </a:cubicBezTo>
                <a:cubicBezTo>
                  <a:pt x="20354" y="11864"/>
                  <a:pt x="20354" y="11560"/>
                  <a:pt x="20413" y="11560"/>
                </a:cubicBezTo>
                <a:cubicBezTo>
                  <a:pt x="20413" y="11256"/>
                  <a:pt x="20473" y="11256"/>
                  <a:pt x="20473" y="10952"/>
                </a:cubicBezTo>
                <a:cubicBezTo>
                  <a:pt x="20532" y="10648"/>
                  <a:pt x="20532" y="10343"/>
                  <a:pt x="20591" y="10039"/>
                </a:cubicBezTo>
                <a:cubicBezTo>
                  <a:pt x="20651" y="9431"/>
                  <a:pt x="20710" y="8822"/>
                  <a:pt x="20769" y="8214"/>
                </a:cubicBezTo>
                <a:cubicBezTo>
                  <a:pt x="20829" y="7909"/>
                  <a:pt x="20829" y="7605"/>
                  <a:pt x="20888" y="7301"/>
                </a:cubicBezTo>
                <a:cubicBezTo>
                  <a:pt x="20888" y="6997"/>
                  <a:pt x="20947" y="6692"/>
                  <a:pt x="20947" y="6692"/>
                </a:cubicBezTo>
                <a:cubicBezTo>
                  <a:pt x="21007" y="6388"/>
                  <a:pt x="21007" y="6084"/>
                  <a:pt x="21066" y="5475"/>
                </a:cubicBezTo>
                <a:cubicBezTo>
                  <a:pt x="21125" y="4867"/>
                  <a:pt x="21185" y="4563"/>
                  <a:pt x="21244" y="3954"/>
                </a:cubicBezTo>
                <a:cubicBezTo>
                  <a:pt x="21244" y="3954"/>
                  <a:pt x="21244" y="3954"/>
                  <a:pt x="21244" y="3954"/>
                </a:cubicBezTo>
                <a:cubicBezTo>
                  <a:pt x="21244" y="3650"/>
                  <a:pt x="21303" y="3346"/>
                  <a:pt x="21303" y="3042"/>
                </a:cubicBezTo>
                <a:cubicBezTo>
                  <a:pt x="21303" y="2737"/>
                  <a:pt x="21303" y="2737"/>
                  <a:pt x="21303" y="2433"/>
                </a:cubicBezTo>
                <a:cubicBezTo>
                  <a:pt x="21303" y="2129"/>
                  <a:pt x="21303" y="2129"/>
                  <a:pt x="21303" y="1825"/>
                </a:cubicBezTo>
                <a:cubicBezTo>
                  <a:pt x="21600" y="2434"/>
                  <a:pt x="21541" y="2130"/>
                  <a:pt x="21541" y="2130"/>
                </a:cubicBezTo>
                <a:close/>
                <a:moveTo>
                  <a:pt x="12165" y="13995"/>
                </a:moveTo>
                <a:cubicBezTo>
                  <a:pt x="12165" y="13995"/>
                  <a:pt x="12105" y="13995"/>
                  <a:pt x="12165" y="13995"/>
                </a:cubicBezTo>
                <a:cubicBezTo>
                  <a:pt x="11927" y="13995"/>
                  <a:pt x="11749" y="13691"/>
                  <a:pt x="11571" y="13082"/>
                </a:cubicBezTo>
                <a:cubicBezTo>
                  <a:pt x="11275" y="12169"/>
                  <a:pt x="10919" y="11257"/>
                  <a:pt x="10622" y="10344"/>
                </a:cubicBezTo>
                <a:cubicBezTo>
                  <a:pt x="10503" y="9735"/>
                  <a:pt x="10385" y="9127"/>
                  <a:pt x="10266" y="8518"/>
                </a:cubicBezTo>
                <a:cubicBezTo>
                  <a:pt x="10207" y="8214"/>
                  <a:pt x="10207" y="7910"/>
                  <a:pt x="10147" y="7606"/>
                </a:cubicBezTo>
                <a:cubicBezTo>
                  <a:pt x="10147" y="7302"/>
                  <a:pt x="10088" y="6997"/>
                  <a:pt x="10088" y="6693"/>
                </a:cubicBezTo>
                <a:cubicBezTo>
                  <a:pt x="10088" y="6389"/>
                  <a:pt x="10088" y="6085"/>
                  <a:pt x="10088" y="6085"/>
                </a:cubicBezTo>
                <a:cubicBezTo>
                  <a:pt x="10088" y="5780"/>
                  <a:pt x="10088" y="5476"/>
                  <a:pt x="10147" y="5476"/>
                </a:cubicBezTo>
                <a:cubicBezTo>
                  <a:pt x="10147" y="5172"/>
                  <a:pt x="10207" y="5172"/>
                  <a:pt x="10207" y="4868"/>
                </a:cubicBezTo>
                <a:cubicBezTo>
                  <a:pt x="10266" y="4564"/>
                  <a:pt x="10325" y="4260"/>
                  <a:pt x="10325" y="4260"/>
                </a:cubicBezTo>
                <a:cubicBezTo>
                  <a:pt x="10385" y="3955"/>
                  <a:pt x="10503" y="3651"/>
                  <a:pt x="10622" y="3651"/>
                </a:cubicBezTo>
                <a:cubicBezTo>
                  <a:pt x="10741" y="3347"/>
                  <a:pt x="10919" y="3347"/>
                  <a:pt x="11037" y="3043"/>
                </a:cubicBezTo>
                <a:cubicBezTo>
                  <a:pt x="11156" y="3043"/>
                  <a:pt x="11334" y="3043"/>
                  <a:pt x="11453" y="3043"/>
                </a:cubicBezTo>
                <a:cubicBezTo>
                  <a:pt x="11571" y="3043"/>
                  <a:pt x="11631" y="3347"/>
                  <a:pt x="11749" y="3347"/>
                </a:cubicBezTo>
                <a:cubicBezTo>
                  <a:pt x="11868" y="3651"/>
                  <a:pt x="11927" y="3955"/>
                  <a:pt x="11987" y="4260"/>
                </a:cubicBezTo>
                <a:cubicBezTo>
                  <a:pt x="12046" y="4564"/>
                  <a:pt x="12165" y="5173"/>
                  <a:pt x="12224" y="5477"/>
                </a:cubicBezTo>
                <a:cubicBezTo>
                  <a:pt x="12284" y="5781"/>
                  <a:pt x="12343" y="6390"/>
                  <a:pt x="12343" y="6694"/>
                </a:cubicBezTo>
                <a:cubicBezTo>
                  <a:pt x="12402" y="7302"/>
                  <a:pt x="12402" y="7607"/>
                  <a:pt x="12402" y="8215"/>
                </a:cubicBezTo>
                <a:cubicBezTo>
                  <a:pt x="12402" y="8823"/>
                  <a:pt x="12402" y="9432"/>
                  <a:pt x="12402" y="10040"/>
                </a:cubicBezTo>
                <a:cubicBezTo>
                  <a:pt x="12402" y="10649"/>
                  <a:pt x="12343" y="11257"/>
                  <a:pt x="12284" y="11866"/>
                </a:cubicBezTo>
                <a:cubicBezTo>
                  <a:pt x="12343" y="12474"/>
                  <a:pt x="12224" y="13082"/>
                  <a:pt x="12165" y="13995"/>
                </a:cubicBezTo>
                <a:close/>
                <a:moveTo>
                  <a:pt x="20829" y="1217"/>
                </a:moveTo>
                <a:cubicBezTo>
                  <a:pt x="20829" y="1217"/>
                  <a:pt x="20829" y="1217"/>
                  <a:pt x="20829" y="1217"/>
                </a:cubicBezTo>
                <a:cubicBezTo>
                  <a:pt x="20829" y="1217"/>
                  <a:pt x="20829" y="1217"/>
                  <a:pt x="20829" y="1217"/>
                </a:cubicBezTo>
                <a:cubicBezTo>
                  <a:pt x="20829" y="1217"/>
                  <a:pt x="20829" y="1217"/>
                  <a:pt x="20829" y="121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BC21D46-33E5-420F-87EE-A81447042278}"/>
              </a:ext>
            </a:extLst>
          </p:cNvPr>
          <p:cNvGrpSpPr/>
          <p:nvPr/>
        </p:nvGrpSpPr>
        <p:grpSpPr>
          <a:xfrm>
            <a:off x="847725" y="4593879"/>
            <a:ext cx="2194560" cy="1598558"/>
            <a:chOff x="332936" y="4580523"/>
            <a:chExt cx="2926080" cy="213140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38C3421-CFBD-41D6-B7F1-2E84F374081D}"/>
                </a:ext>
              </a:extLst>
            </p:cNvPr>
            <p:cNvSpPr txBox="1"/>
            <p:nvPr/>
          </p:nvSpPr>
          <p:spPr>
            <a:xfrm>
              <a:off x="332936" y="4580523"/>
              <a:ext cx="2926080" cy="53347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hr-HR" sz="2000" b="1" cap="all" noProof="1">
                  <a:latin typeface="Calibri" panose="020F0502020204030204" pitchFamily="34" charset="0"/>
                  <a:cs typeface="Calibri" panose="020F0502020204030204" pitchFamily="34" charset="0"/>
                </a:rPr>
                <a:t>Svrha posjeta</a:t>
              </a:r>
              <a:endParaRPr lang="en-US" sz="2000" b="1" cap="all" noProof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60A5F9-0C84-40D1-9B20-440F26ACE75B}"/>
                </a:ext>
              </a:extLst>
            </p:cNvPr>
            <p:cNvSpPr txBox="1"/>
            <p:nvPr/>
          </p:nvSpPr>
          <p:spPr>
            <a:xfrm>
              <a:off x="332936" y="5111494"/>
              <a:ext cx="2926080" cy="160043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hr-HR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praćenje kvalitete te uspostavljanje dijaloga i uspješne suradnje između AMPEU-a i korisnika (razgovor s projektnim koordinatorom i sudionicima projekta)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F99DF1B-AC03-4529-AB9C-67094A46128D}"/>
              </a:ext>
            </a:extLst>
          </p:cNvPr>
          <p:cNvGrpSpPr/>
          <p:nvPr/>
        </p:nvGrpSpPr>
        <p:grpSpPr>
          <a:xfrm>
            <a:off x="3423670" y="4593875"/>
            <a:ext cx="2261802" cy="1826036"/>
            <a:chOff x="332936" y="4580523"/>
            <a:chExt cx="3015736" cy="243471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5592C5C-AD59-4C2B-86E7-B74E2063D307}"/>
                </a:ext>
              </a:extLst>
            </p:cNvPr>
            <p:cNvSpPr txBox="1"/>
            <p:nvPr/>
          </p:nvSpPr>
          <p:spPr>
            <a:xfrm>
              <a:off x="332936" y="4580523"/>
              <a:ext cx="2926080" cy="53347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hr-HR" sz="2000" b="1" cap="all" noProof="1">
                  <a:latin typeface="Calibri" panose="020F0502020204030204" pitchFamily="34" charset="0"/>
                  <a:cs typeface="Calibri" panose="020F0502020204030204" pitchFamily="34" charset="0"/>
                </a:rPr>
                <a:t>Vremenski</a:t>
              </a:r>
              <a:r>
                <a:rPr lang="hr-HR" b="1" cap="all" noProof="1">
                  <a:latin typeface="Mansalva" pitchFamily="2" charset="0"/>
                </a:rPr>
                <a:t> </a:t>
              </a:r>
              <a:r>
                <a:rPr lang="hr-HR" sz="2000" b="1" cap="all" noProof="1">
                  <a:latin typeface="Calibri" panose="020F0502020204030204" pitchFamily="34" charset="0"/>
                  <a:cs typeface="Calibri" panose="020F0502020204030204" pitchFamily="34" charset="0"/>
                </a:rPr>
                <a:t>okvir</a:t>
              </a:r>
              <a:endParaRPr lang="en-US" sz="2000" b="1" cap="all" noProof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D812F8-3F30-41D2-B4C9-5F2D6FA2C4E4}"/>
                </a:ext>
              </a:extLst>
            </p:cNvPr>
            <p:cNvSpPr txBox="1"/>
            <p:nvPr/>
          </p:nvSpPr>
          <p:spPr>
            <a:xfrm>
              <a:off x="422592" y="4922357"/>
              <a:ext cx="2926080" cy="20928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hr-HR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najavljuje se korisniku 14 dana prije planiranog dana posjeta, a održava se tijekom provedbe neke od aktivnosti (npr. projektni sastanak, aktivnost učenja, poučavanja i osposobljavanja, događanje s multiplicirajućim učinkom i sl.)  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6A6E88C-24E9-4414-B771-7028DDB06B11}"/>
              </a:ext>
            </a:extLst>
          </p:cNvPr>
          <p:cNvGrpSpPr/>
          <p:nvPr/>
        </p:nvGrpSpPr>
        <p:grpSpPr>
          <a:xfrm>
            <a:off x="5999615" y="4604279"/>
            <a:ext cx="2194560" cy="1044560"/>
            <a:chOff x="332936" y="4580523"/>
            <a:chExt cx="2926080" cy="139274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ADBD740-0E80-48E1-95F8-2BB2377D4511}"/>
                </a:ext>
              </a:extLst>
            </p:cNvPr>
            <p:cNvSpPr txBox="1"/>
            <p:nvPr/>
          </p:nvSpPr>
          <p:spPr>
            <a:xfrm>
              <a:off x="332936" y="4580523"/>
              <a:ext cx="2926080" cy="53347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hr-HR" sz="2000" b="1" cap="all" noProof="1">
                  <a:latin typeface="Calibri" panose="020F0502020204030204" pitchFamily="34" charset="0"/>
                  <a:cs typeface="Calibri" panose="020F0502020204030204" pitchFamily="34" charset="0"/>
                </a:rPr>
                <a:t>rezultat</a:t>
              </a:r>
              <a:endParaRPr lang="en-US" sz="2000" b="1" cap="all" noProof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D1CA634-819E-4A45-BACA-B128636EA6A4}"/>
                </a:ext>
              </a:extLst>
            </p:cNvPr>
            <p:cNvSpPr txBox="1"/>
            <p:nvPr/>
          </p:nvSpPr>
          <p:spPr>
            <a:xfrm>
              <a:off x="332936" y="5111494"/>
              <a:ext cx="2926080" cy="86177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hr-HR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izvješće s posjeta u svrhu praćenja projekta sa zapaženjima i preporukama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" name="Graphic 46" descr="Lightbulb">
            <a:extLst>
              <a:ext uri="{FF2B5EF4-FFF2-40B4-BE49-F238E27FC236}">
                <a16:creationId xmlns:a16="http://schemas.microsoft.com/office/drawing/2014/main" id="{2D709C44-74B3-4E93-B5B3-E577CBA918E5}"/>
              </a:ext>
            </a:extLst>
          </p:cNvPr>
          <p:cNvGrpSpPr>
            <a:grpSpLocks noChangeAspect="1"/>
          </p:cNvGrpSpPr>
          <p:nvPr/>
        </p:nvGrpSpPr>
        <p:grpSpPr>
          <a:xfrm>
            <a:off x="6628895" y="2244410"/>
            <a:ext cx="936000" cy="936000"/>
            <a:chOff x="1794654" y="1710504"/>
            <a:chExt cx="1652310" cy="1652310"/>
          </a:xfrm>
          <a:solidFill>
            <a:schemeClr val="tx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5B2F58-89D2-492B-A864-D993E8835D03}"/>
                </a:ext>
              </a:extLst>
            </p:cNvPr>
            <p:cNvSpPr/>
            <p:nvPr/>
          </p:nvSpPr>
          <p:spPr>
            <a:xfrm>
              <a:off x="2397058" y="2812044"/>
              <a:ext cx="447500" cy="103269"/>
            </a:xfrm>
            <a:custGeom>
              <a:avLst/>
              <a:gdLst>
                <a:gd name="connsiteX0" fmla="*/ 51635 w 447500"/>
                <a:gd name="connsiteY0" fmla="*/ 0 h 103269"/>
                <a:gd name="connsiteX1" fmla="*/ 395866 w 447500"/>
                <a:gd name="connsiteY1" fmla="*/ 0 h 103269"/>
                <a:gd name="connsiteX2" fmla="*/ 447501 w 447500"/>
                <a:gd name="connsiteY2" fmla="*/ 51635 h 103269"/>
                <a:gd name="connsiteX3" fmla="*/ 395866 w 447500"/>
                <a:gd name="connsiteY3" fmla="*/ 103269 h 103269"/>
                <a:gd name="connsiteX4" fmla="*/ 51635 w 447500"/>
                <a:gd name="connsiteY4" fmla="*/ 103269 h 103269"/>
                <a:gd name="connsiteX5" fmla="*/ 0 w 447500"/>
                <a:gd name="connsiteY5" fmla="*/ 51635 h 103269"/>
                <a:gd name="connsiteX6" fmla="*/ 51635 w 447500"/>
                <a:gd name="connsiteY6" fmla="*/ 0 h 10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500" h="103269">
                  <a:moveTo>
                    <a:pt x="51635" y="0"/>
                  </a:moveTo>
                  <a:lnTo>
                    <a:pt x="395866" y="0"/>
                  </a:lnTo>
                  <a:cubicBezTo>
                    <a:pt x="425126" y="0"/>
                    <a:pt x="447501" y="22375"/>
                    <a:pt x="447501" y="51635"/>
                  </a:cubicBezTo>
                  <a:cubicBezTo>
                    <a:pt x="447501" y="80894"/>
                    <a:pt x="425126" y="103269"/>
                    <a:pt x="395866" y="103269"/>
                  </a:cubicBezTo>
                  <a:lnTo>
                    <a:pt x="51635" y="103269"/>
                  </a:lnTo>
                  <a:cubicBezTo>
                    <a:pt x="22375" y="103269"/>
                    <a:pt x="0" y="80894"/>
                    <a:pt x="0" y="51635"/>
                  </a:cubicBezTo>
                  <a:cubicBezTo>
                    <a:pt x="0" y="22375"/>
                    <a:pt x="22375" y="0"/>
                    <a:pt x="51635" y="0"/>
                  </a:cubicBezTo>
                  <a:close/>
                </a:path>
              </a:pathLst>
            </a:custGeom>
            <a:grpFill/>
            <a:ln w="171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D2C94F4-01F1-4B0A-9429-D3C658B1CF64}"/>
                </a:ext>
              </a:extLst>
            </p:cNvPr>
            <p:cNvSpPr/>
            <p:nvPr/>
          </p:nvSpPr>
          <p:spPr>
            <a:xfrm>
              <a:off x="2397058" y="2984159"/>
              <a:ext cx="447500" cy="103269"/>
            </a:xfrm>
            <a:custGeom>
              <a:avLst/>
              <a:gdLst>
                <a:gd name="connsiteX0" fmla="*/ 51635 w 447500"/>
                <a:gd name="connsiteY0" fmla="*/ 0 h 103269"/>
                <a:gd name="connsiteX1" fmla="*/ 395866 w 447500"/>
                <a:gd name="connsiteY1" fmla="*/ 0 h 103269"/>
                <a:gd name="connsiteX2" fmla="*/ 447501 w 447500"/>
                <a:gd name="connsiteY2" fmla="*/ 51635 h 103269"/>
                <a:gd name="connsiteX3" fmla="*/ 395866 w 447500"/>
                <a:gd name="connsiteY3" fmla="*/ 103269 h 103269"/>
                <a:gd name="connsiteX4" fmla="*/ 51635 w 447500"/>
                <a:gd name="connsiteY4" fmla="*/ 103269 h 103269"/>
                <a:gd name="connsiteX5" fmla="*/ 0 w 447500"/>
                <a:gd name="connsiteY5" fmla="*/ 51635 h 103269"/>
                <a:gd name="connsiteX6" fmla="*/ 51635 w 447500"/>
                <a:gd name="connsiteY6" fmla="*/ 0 h 10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500" h="103269">
                  <a:moveTo>
                    <a:pt x="51635" y="0"/>
                  </a:moveTo>
                  <a:lnTo>
                    <a:pt x="395866" y="0"/>
                  </a:lnTo>
                  <a:cubicBezTo>
                    <a:pt x="425126" y="0"/>
                    <a:pt x="447501" y="22375"/>
                    <a:pt x="447501" y="51635"/>
                  </a:cubicBezTo>
                  <a:cubicBezTo>
                    <a:pt x="447501" y="80894"/>
                    <a:pt x="425126" y="103269"/>
                    <a:pt x="395866" y="103269"/>
                  </a:cubicBezTo>
                  <a:lnTo>
                    <a:pt x="51635" y="103269"/>
                  </a:lnTo>
                  <a:cubicBezTo>
                    <a:pt x="22375" y="103269"/>
                    <a:pt x="0" y="80894"/>
                    <a:pt x="0" y="51635"/>
                  </a:cubicBezTo>
                  <a:cubicBezTo>
                    <a:pt x="0" y="22375"/>
                    <a:pt x="22375" y="0"/>
                    <a:pt x="51635" y="0"/>
                  </a:cubicBezTo>
                  <a:close/>
                </a:path>
              </a:pathLst>
            </a:custGeom>
            <a:grpFill/>
            <a:ln w="171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4B59EE-2575-45E5-A268-A71C70229F9B}"/>
                </a:ext>
              </a:extLst>
            </p:cNvPr>
            <p:cNvSpPr/>
            <p:nvPr/>
          </p:nvSpPr>
          <p:spPr>
            <a:xfrm>
              <a:off x="2508933" y="3156275"/>
              <a:ext cx="223750" cy="103269"/>
            </a:xfrm>
            <a:custGeom>
              <a:avLst/>
              <a:gdLst>
                <a:gd name="connsiteX0" fmla="*/ 0 w 223750"/>
                <a:gd name="connsiteY0" fmla="*/ 0 h 103269"/>
                <a:gd name="connsiteX1" fmla="*/ 111875 w 223750"/>
                <a:gd name="connsiteY1" fmla="*/ 103269 h 103269"/>
                <a:gd name="connsiteX2" fmla="*/ 223750 w 223750"/>
                <a:gd name="connsiteY2" fmla="*/ 0 h 103269"/>
                <a:gd name="connsiteX3" fmla="*/ 0 w 223750"/>
                <a:gd name="connsiteY3" fmla="*/ 0 h 10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750" h="103269">
                  <a:moveTo>
                    <a:pt x="0" y="0"/>
                  </a:moveTo>
                  <a:cubicBezTo>
                    <a:pt x="5163" y="58519"/>
                    <a:pt x="53356" y="103269"/>
                    <a:pt x="111875" y="103269"/>
                  </a:cubicBezTo>
                  <a:cubicBezTo>
                    <a:pt x="170395" y="103269"/>
                    <a:pt x="218587" y="58519"/>
                    <a:pt x="2237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71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FE4F544-996D-4E0A-A0D2-FE0F0F645449}"/>
                </a:ext>
              </a:extLst>
            </p:cNvPr>
            <p:cNvSpPr/>
            <p:nvPr/>
          </p:nvSpPr>
          <p:spPr>
            <a:xfrm>
              <a:off x="2173308" y="1813773"/>
              <a:ext cx="895001" cy="929424"/>
            </a:xfrm>
            <a:custGeom>
              <a:avLst/>
              <a:gdLst>
                <a:gd name="connsiteX0" fmla="*/ 447501 w 895001"/>
                <a:gd name="connsiteY0" fmla="*/ 0 h 929424"/>
                <a:gd name="connsiteX1" fmla="*/ 447501 w 895001"/>
                <a:gd name="connsiteY1" fmla="*/ 0 h 929424"/>
                <a:gd name="connsiteX2" fmla="*/ 447501 w 895001"/>
                <a:gd name="connsiteY2" fmla="*/ 0 h 929424"/>
                <a:gd name="connsiteX3" fmla="*/ 0 w 895001"/>
                <a:gd name="connsiteY3" fmla="*/ 442337 h 929424"/>
                <a:gd name="connsiteX4" fmla="*/ 0 w 895001"/>
                <a:gd name="connsiteY4" fmla="*/ 457828 h 929424"/>
                <a:gd name="connsiteX5" fmla="*/ 30981 w 895001"/>
                <a:gd name="connsiteY5" fmla="*/ 612732 h 929424"/>
                <a:gd name="connsiteX6" fmla="*/ 108433 w 895001"/>
                <a:gd name="connsiteY6" fmla="*/ 740097 h 929424"/>
                <a:gd name="connsiteX7" fmla="*/ 213423 w 895001"/>
                <a:gd name="connsiteY7" fmla="*/ 910492 h 929424"/>
                <a:gd name="connsiteX8" fmla="*/ 244404 w 895001"/>
                <a:gd name="connsiteY8" fmla="*/ 929424 h 929424"/>
                <a:gd name="connsiteX9" fmla="*/ 650597 w 895001"/>
                <a:gd name="connsiteY9" fmla="*/ 929424 h 929424"/>
                <a:gd name="connsiteX10" fmla="*/ 681578 w 895001"/>
                <a:gd name="connsiteY10" fmla="*/ 910492 h 929424"/>
                <a:gd name="connsiteX11" fmla="*/ 786568 w 895001"/>
                <a:gd name="connsiteY11" fmla="*/ 740097 h 929424"/>
                <a:gd name="connsiteX12" fmla="*/ 864020 w 895001"/>
                <a:gd name="connsiteY12" fmla="*/ 612732 h 929424"/>
                <a:gd name="connsiteX13" fmla="*/ 895001 w 895001"/>
                <a:gd name="connsiteY13" fmla="*/ 457828 h 929424"/>
                <a:gd name="connsiteX14" fmla="*/ 895001 w 895001"/>
                <a:gd name="connsiteY14" fmla="*/ 442337 h 929424"/>
                <a:gd name="connsiteX15" fmla="*/ 447501 w 895001"/>
                <a:gd name="connsiteY15" fmla="*/ 0 h 929424"/>
                <a:gd name="connsiteX16" fmla="*/ 791732 w 895001"/>
                <a:gd name="connsiteY16" fmla="*/ 456106 h 929424"/>
                <a:gd name="connsiteX17" fmla="*/ 767636 w 895001"/>
                <a:gd name="connsiteY17" fmla="*/ 576587 h 929424"/>
                <a:gd name="connsiteX18" fmla="*/ 709116 w 895001"/>
                <a:gd name="connsiteY18" fmla="*/ 671251 h 929424"/>
                <a:gd name="connsiteX19" fmla="*/ 609289 w 895001"/>
                <a:gd name="connsiteY19" fmla="*/ 826155 h 929424"/>
                <a:gd name="connsiteX20" fmla="*/ 447501 w 895001"/>
                <a:gd name="connsiteY20" fmla="*/ 826155 h 929424"/>
                <a:gd name="connsiteX21" fmla="*/ 287433 w 895001"/>
                <a:gd name="connsiteY21" fmla="*/ 826155 h 929424"/>
                <a:gd name="connsiteX22" fmla="*/ 187606 w 895001"/>
                <a:gd name="connsiteY22" fmla="*/ 671251 h 929424"/>
                <a:gd name="connsiteX23" fmla="*/ 129087 w 895001"/>
                <a:gd name="connsiteY23" fmla="*/ 576587 h 929424"/>
                <a:gd name="connsiteX24" fmla="*/ 104991 w 895001"/>
                <a:gd name="connsiteY24" fmla="*/ 456106 h 929424"/>
                <a:gd name="connsiteX25" fmla="*/ 104991 w 895001"/>
                <a:gd name="connsiteY25" fmla="*/ 442337 h 929424"/>
                <a:gd name="connsiteX26" fmla="*/ 449222 w 895001"/>
                <a:gd name="connsiteY26" fmla="*/ 101548 h 929424"/>
                <a:gd name="connsiteX27" fmla="*/ 449222 w 895001"/>
                <a:gd name="connsiteY27" fmla="*/ 101548 h 929424"/>
                <a:gd name="connsiteX28" fmla="*/ 449222 w 895001"/>
                <a:gd name="connsiteY28" fmla="*/ 101548 h 929424"/>
                <a:gd name="connsiteX29" fmla="*/ 449222 w 895001"/>
                <a:gd name="connsiteY29" fmla="*/ 101548 h 929424"/>
                <a:gd name="connsiteX30" fmla="*/ 449222 w 895001"/>
                <a:gd name="connsiteY30" fmla="*/ 101548 h 929424"/>
                <a:gd name="connsiteX31" fmla="*/ 449222 w 895001"/>
                <a:gd name="connsiteY31" fmla="*/ 101548 h 929424"/>
                <a:gd name="connsiteX32" fmla="*/ 449222 w 895001"/>
                <a:gd name="connsiteY32" fmla="*/ 101548 h 929424"/>
                <a:gd name="connsiteX33" fmla="*/ 793453 w 895001"/>
                <a:gd name="connsiteY33" fmla="*/ 442337 h 929424"/>
                <a:gd name="connsiteX34" fmla="*/ 793453 w 895001"/>
                <a:gd name="connsiteY34" fmla="*/ 456106 h 92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95001" h="929424">
                  <a:moveTo>
                    <a:pt x="447501" y="0"/>
                  </a:moveTo>
                  <a:cubicBezTo>
                    <a:pt x="447501" y="0"/>
                    <a:pt x="447501" y="0"/>
                    <a:pt x="447501" y="0"/>
                  </a:cubicBezTo>
                  <a:cubicBezTo>
                    <a:pt x="447501" y="0"/>
                    <a:pt x="447501" y="0"/>
                    <a:pt x="447501" y="0"/>
                  </a:cubicBezTo>
                  <a:cubicBezTo>
                    <a:pt x="203096" y="1721"/>
                    <a:pt x="5163" y="197933"/>
                    <a:pt x="0" y="442337"/>
                  </a:cubicBezTo>
                  <a:lnTo>
                    <a:pt x="0" y="457828"/>
                  </a:lnTo>
                  <a:cubicBezTo>
                    <a:pt x="1721" y="511183"/>
                    <a:pt x="12048" y="562818"/>
                    <a:pt x="30981" y="612732"/>
                  </a:cubicBezTo>
                  <a:cubicBezTo>
                    <a:pt x="49914" y="659203"/>
                    <a:pt x="75731" y="702232"/>
                    <a:pt x="108433" y="740097"/>
                  </a:cubicBezTo>
                  <a:cubicBezTo>
                    <a:pt x="149741" y="784847"/>
                    <a:pt x="194491" y="872626"/>
                    <a:pt x="213423" y="910492"/>
                  </a:cubicBezTo>
                  <a:cubicBezTo>
                    <a:pt x="218587" y="922540"/>
                    <a:pt x="230635" y="929424"/>
                    <a:pt x="244404" y="929424"/>
                  </a:cubicBezTo>
                  <a:lnTo>
                    <a:pt x="650597" y="929424"/>
                  </a:lnTo>
                  <a:cubicBezTo>
                    <a:pt x="664366" y="929424"/>
                    <a:pt x="676414" y="922540"/>
                    <a:pt x="681578" y="910492"/>
                  </a:cubicBezTo>
                  <a:cubicBezTo>
                    <a:pt x="700511" y="872626"/>
                    <a:pt x="745261" y="784847"/>
                    <a:pt x="786568" y="740097"/>
                  </a:cubicBezTo>
                  <a:cubicBezTo>
                    <a:pt x="819270" y="702232"/>
                    <a:pt x="846809" y="659203"/>
                    <a:pt x="864020" y="612732"/>
                  </a:cubicBezTo>
                  <a:cubicBezTo>
                    <a:pt x="882953" y="562818"/>
                    <a:pt x="893280" y="511183"/>
                    <a:pt x="895001" y="457828"/>
                  </a:cubicBezTo>
                  <a:lnTo>
                    <a:pt x="895001" y="442337"/>
                  </a:lnTo>
                  <a:cubicBezTo>
                    <a:pt x="889838" y="197933"/>
                    <a:pt x="691905" y="1721"/>
                    <a:pt x="447501" y="0"/>
                  </a:cubicBezTo>
                  <a:close/>
                  <a:moveTo>
                    <a:pt x="791732" y="456106"/>
                  </a:moveTo>
                  <a:cubicBezTo>
                    <a:pt x="790011" y="497414"/>
                    <a:pt x="781405" y="538722"/>
                    <a:pt x="767636" y="576587"/>
                  </a:cubicBezTo>
                  <a:cubicBezTo>
                    <a:pt x="753867" y="611011"/>
                    <a:pt x="734934" y="643712"/>
                    <a:pt x="709116" y="671251"/>
                  </a:cubicBezTo>
                  <a:cubicBezTo>
                    <a:pt x="669530" y="719443"/>
                    <a:pt x="635107" y="771078"/>
                    <a:pt x="609289" y="826155"/>
                  </a:cubicBezTo>
                  <a:lnTo>
                    <a:pt x="447501" y="826155"/>
                  </a:lnTo>
                  <a:lnTo>
                    <a:pt x="287433" y="826155"/>
                  </a:lnTo>
                  <a:cubicBezTo>
                    <a:pt x="259895" y="771078"/>
                    <a:pt x="225471" y="719443"/>
                    <a:pt x="187606" y="671251"/>
                  </a:cubicBezTo>
                  <a:cubicBezTo>
                    <a:pt x="163510" y="643712"/>
                    <a:pt x="142856" y="611011"/>
                    <a:pt x="129087" y="576587"/>
                  </a:cubicBezTo>
                  <a:cubicBezTo>
                    <a:pt x="113596" y="538722"/>
                    <a:pt x="106712" y="497414"/>
                    <a:pt x="104991" y="456106"/>
                  </a:cubicBezTo>
                  <a:lnTo>
                    <a:pt x="104991" y="442337"/>
                  </a:lnTo>
                  <a:cubicBezTo>
                    <a:pt x="108433" y="254731"/>
                    <a:pt x="261616" y="103269"/>
                    <a:pt x="449222" y="101548"/>
                  </a:cubicBezTo>
                  <a:lnTo>
                    <a:pt x="449222" y="101548"/>
                  </a:lnTo>
                  <a:lnTo>
                    <a:pt x="449222" y="101548"/>
                  </a:lnTo>
                  <a:cubicBezTo>
                    <a:pt x="449222" y="101548"/>
                    <a:pt x="449222" y="101548"/>
                    <a:pt x="449222" y="101548"/>
                  </a:cubicBezTo>
                  <a:cubicBezTo>
                    <a:pt x="449222" y="101548"/>
                    <a:pt x="449222" y="101548"/>
                    <a:pt x="449222" y="101548"/>
                  </a:cubicBezTo>
                  <a:lnTo>
                    <a:pt x="449222" y="101548"/>
                  </a:lnTo>
                  <a:lnTo>
                    <a:pt x="449222" y="101548"/>
                  </a:lnTo>
                  <a:cubicBezTo>
                    <a:pt x="636828" y="103269"/>
                    <a:pt x="790011" y="253010"/>
                    <a:pt x="793453" y="442337"/>
                  </a:cubicBezTo>
                  <a:lnTo>
                    <a:pt x="793453" y="456106"/>
                  </a:lnTo>
                  <a:close/>
                </a:path>
              </a:pathLst>
            </a:custGeom>
            <a:grpFill/>
            <a:ln w="171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12" name="Graphic 48" descr="Bullseye">
            <a:extLst>
              <a:ext uri="{FF2B5EF4-FFF2-40B4-BE49-F238E27FC236}">
                <a16:creationId xmlns:a16="http://schemas.microsoft.com/office/drawing/2014/main" id="{871D0051-5B08-49D7-B834-38E13C118903}"/>
              </a:ext>
            </a:extLst>
          </p:cNvPr>
          <p:cNvGrpSpPr>
            <a:grpSpLocks noChangeAspect="1"/>
          </p:cNvGrpSpPr>
          <p:nvPr/>
        </p:nvGrpSpPr>
        <p:grpSpPr>
          <a:xfrm>
            <a:off x="1565603" y="2336763"/>
            <a:ext cx="936000" cy="936000"/>
            <a:chOff x="5639561" y="1923673"/>
            <a:chExt cx="1652310" cy="1652310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5A5D73-2F59-4009-BAC1-CCB30C77E69F}"/>
                </a:ext>
              </a:extLst>
            </p:cNvPr>
            <p:cNvSpPr/>
            <p:nvPr/>
          </p:nvSpPr>
          <p:spPr>
            <a:xfrm>
              <a:off x="6266061" y="2069971"/>
              <a:ext cx="879510" cy="877789"/>
            </a:xfrm>
            <a:custGeom>
              <a:avLst/>
              <a:gdLst>
                <a:gd name="connsiteX0" fmla="*/ 724607 w 879510"/>
                <a:gd name="connsiteY0" fmla="*/ 154904 h 877789"/>
                <a:gd name="connsiteX1" fmla="*/ 707395 w 879510"/>
                <a:gd name="connsiteY1" fmla="*/ 0 h 877789"/>
                <a:gd name="connsiteX2" fmla="*/ 518068 w 879510"/>
                <a:gd name="connsiteY2" fmla="*/ 189327 h 877789"/>
                <a:gd name="connsiteX3" fmla="*/ 528395 w 879510"/>
                <a:gd name="connsiteY3" fmla="*/ 278827 h 877789"/>
                <a:gd name="connsiteX4" fmla="*/ 253010 w 879510"/>
                <a:gd name="connsiteY4" fmla="*/ 554212 h 877789"/>
                <a:gd name="connsiteX5" fmla="*/ 172116 w 879510"/>
                <a:gd name="connsiteY5" fmla="*/ 533558 h 877789"/>
                <a:gd name="connsiteX6" fmla="*/ 0 w 879510"/>
                <a:gd name="connsiteY6" fmla="*/ 705674 h 877789"/>
                <a:gd name="connsiteX7" fmla="*/ 172116 w 879510"/>
                <a:gd name="connsiteY7" fmla="*/ 877790 h 877789"/>
                <a:gd name="connsiteX8" fmla="*/ 344231 w 879510"/>
                <a:gd name="connsiteY8" fmla="*/ 705674 h 877789"/>
                <a:gd name="connsiteX9" fmla="*/ 325299 w 879510"/>
                <a:gd name="connsiteY9" fmla="*/ 626501 h 877789"/>
                <a:gd name="connsiteX10" fmla="*/ 600684 w 879510"/>
                <a:gd name="connsiteY10" fmla="*/ 351116 h 877789"/>
                <a:gd name="connsiteX11" fmla="*/ 690184 w 879510"/>
                <a:gd name="connsiteY11" fmla="*/ 361443 h 877789"/>
                <a:gd name="connsiteX12" fmla="*/ 879511 w 879510"/>
                <a:gd name="connsiteY12" fmla="*/ 172116 h 877789"/>
                <a:gd name="connsiteX13" fmla="*/ 724607 w 879510"/>
                <a:gd name="connsiteY13" fmla="*/ 154904 h 87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9510" h="877789">
                  <a:moveTo>
                    <a:pt x="724607" y="154904"/>
                  </a:moveTo>
                  <a:lnTo>
                    <a:pt x="707395" y="0"/>
                  </a:lnTo>
                  <a:lnTo>
                    <a:pt x="518068" y="189327"/>
                  </a:lnTo>
                  <a:lnTo>
                    <a:pt x="528395" y="278827"/>
                  </a:lnTo>
                  <a:lnTo>
                    <a:pt x="253010" y="554212"/>
                  </a:lnTo>
                  <a:cubicBezTo>
                    <a:pt x="228914" y="542164"/>
                    <a:pt x="201375" y="533558"/>
                    <a:pt x="172116" y="533558"/>
                  </a:cubicBezTo>
                  <a:cubicBezTo>
                    <a:pt x="77452" y="533558"/>
                    <a:pt x="0" y="611011"/>
                    <a:pt x="0" y="705674"/>
                  </a:cubicBezTo>
                  <a:cubicBezTo>
                    <a:pt x="0" y="800338"/>
                    <a:pt x="77452" y="877790"/>
                    <a:pt x="172116" y="877790"/>
                  </a:cubicBezTo>
                  <a:cubicBezTo>
                    <a:pt x="266779" y="877790"/>
                    <a:pt x="344231" y="800338"/>
                    <a:pt x="344231" y="705674"/>
                  </a:cubicBezTo>
                  <a:cubicBezTo>
                    <a:pt x="344231" y="676414"/>
                    <a:pt x="337347" y="650597"/>
                    <a:pt x="325299" y="626501"/>
                  </a:cubicBezTo>
                  <a:lnTo>
                    <a:pt x="600684" y="351116"/>
                  </a:lnTo>
                  <a:lnTo>
                    <a:pt x="690184" y="361443"/>
                  </a:lnTo>
                  <a:lnTo>
                    <a:pt x="879511" y="172116"/>
                  </a:lnTo>
                  <a:lnTo>
                    <a:pt x="724607" y="154904"/>
                  </a:lnTo>
                  <a:close/>
                </a:path>
              </a:pathLst>
            </a:custGeom>
            <a:grpFill/>
            <a:ln w="171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39D7B6-6970-49B2-B45E-97643BD5DCB7}"/>
                </a:ext>
              </a:extLst>
            </p:cNvPr>
            <p:cNvSpPr/>
            <p:nvPr/>
          </p:nvSpPr>
          <p:spPr>
            <a:xfrm>
              <a:off x="5785859" y="2121605"/>
              <a:ext cx="1308078" cy="1308078"/>
            </a:xfrm>
            <a:custGeom>
              <a:avLst/>
              <a:gdLst>
                <a:gd name="connsiteX0" fmla="*/ 1218579 w 1308078"/>
                <a:gd name="connsiteY0" fmla="*/ 358001 h 1308078"/>
                <a:gd name="connsiteX1" fmla="*/ 1196204 w 1308078"/>
                <a:gd name="connsiteY1" fmla="*/ 382097 h 1308078"/>
                <a:gd name="connsiteX2" fmla="*/ 1163502 w 1308078"/>
                <a:gd name="connsiteY2" fmla="*/ 378654 h 1308078"/>
                <a:gd name="connsiteX3" fmla="*/ 1127357 w 1308078"/>
                <a:gd name="connsiteY3" fmla="*/ 373491 h 1308078"/>
                <a:gd name="connsiteX4" fmla="*/ 1204809 w 1308078"/>
                <a:gd name="connsiteY4" fmla="*/ 654039 h 1308078"/>
                <a:gd name="connsiteX5" fmla="*/ 654039 w 1308078"/>
                <a:gd name="connsiteY5" fmla="*/ 1204809 h 1308078"/>
                <a:gd name="connsiteX6" fmla="*/ 103269 w 1308078"/>
                <a:gd name="connsiteY6" fmla="*/ 654039 h 1308078"/>
                <a:gd name="connsiteX7" fmla="*/ 654039 w 1308078"/>
                <a:gd name="connsiteY7" fmla="*/ 103269 h 1308078"/>
                <a:gd name="connsiteX8" fmla="*/ 934588 w 1308078"/>
                <a:gd name="connsiteY8" fmla="*/ 180721 h 1308078"/>
                <a:gd name="connsiteX9" fmla="*/ 931146 w 1308078"/>
                <a:gd name="connsiteY9" fmla="*/ 146298 h 1308078"/>
                <a:gd name="connsiteX10" fmla="*/ 925982 w 1308078"/>
                <a:gd name="connsiteY10" fmla="*/ 111875 h 1308078"/>
                <a:gd name="connsiteX11" fmla="*/ 950078 w 1308078"/>
                <a:gd name="connsiteY11" fmla="*/ 87779 h 1308078"/>
                <a:gd name="connsiteX12" fmla="*/ 962126 w 1308078"/>
                <a:gd name="connsiteY12" fmla="*/ 75731 h 1308078"/>
                <a:gd name="connsiteX13" fmla="*/ 654039 w 1308078"/>
                <a:gd name="connsiteY13" fmla="*/ 0 h 1308078"/>
                <a:gd name="connsiteX14" fmla="*/ 0 w 1308078"/>
                <a:gd name="connsiteY14" fmla="*/ 654039 h 1308078"/>
                <a:gd name="connsiteX15" fmla="*/ 654039 w 1308078"/>
                <a:gd name="connsiteY15" fmla="*/ 1308079 h 1308078"/>
                <a:gd name="connsiteX16" fmla="*/ 1308079 w 1308078"/>
                <a:gd name="connsiteY16" fmla="*/ 654039 h 1308078"/>
                <a:gd name="connsiteX17" fmla="*/ 1230627 w 1308078"/>
                <a:gd name="connsiteY17" fmla="*/ 347674 h 1308078"/>
                <a:gd name="connsiteX18" fmla="*/ 1218579 w 1308078"/>
                <a:gd name="connsiteY18" fmla="*/ 358001 h 130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8078" h="1308078">
                  <a:moveTo>
                    <a:pt x="1218579" y="358001"/>
                  </a:moveTo>
                  <a:lnTo>
                    <a:pt x="1196204" y="382097"/>
                  </a:lnTo>
                  <a:lnTo>
                    <a:pt x="1163502" y="378654"/>
                  </a:lnTo>
                  <a:lnTo>
                    <a:pt x="1127357" y="373491"/>
                  </a:lnTo>
                  <a:cubicBezTo>
                    <a:pt x="1175550" y="456106"/>
                    <a:pt x="1204809" y="550770"/>
                    <a:pt x="1204809" y="654039"/>
                  </a:cubicBezTo>
                  <a:cubicBezTo>
                    <a:pt x="1204809" y="956963"/>
                    <a:pt x="956963" y="1204809"/>
                    <a:pt x="654039" y="1204809"/>
                  </a:cubicBezTo>
                  <a:cubicBezTo>
                    <a:pt x="351116" y="1204809"/>
                    <a:pt x="103269" y="956963"/>
                    <a:pt x="103269" y="654039"/>
                  </a:cubicBezTo>
                  <a:cubicBezTo>
                    <a:pt x="103269" y="351116"/>
                    <a:pt x="351116" y="103269"/>
                    <a:pt x="654039" y="103269"/>
                  </a:cubicBezTo>
                  <a:cubicBezTo>
                    <a:pt x="755588" y="103269"/>
                    <a:pt x="851972" y="130808"/>
                    <a:pt x="934588" y="180721"/>
                  </a:cubicBezTo>
                  <a:lnTo>
                    <a:pt x="931146" y="146298"/>
                  </a:lnTo>
                  <a:lnTo>
                    <a:pt x="925982" y="111875"/>
                  </a:lnTo>
                  <a:lnTo>
                    <a:pt x="950078" y="87779"/>
                  </a:lnTo>
                  <a:lnTo>
                    <a:pt x="962126" y="75731"/>
                  </a:lnTo>
                  <a:cubicBezTo>
                    <a:pt x="869184" y="27539"/>
                    <a:pt x="765915" y="0"/>
                    <a:pt x="654039" y="0"/>
                  </a:cubicBezTo>
                  <a:cubicBezTo>
                    <a:pt x="292597" y="0"/>
                    <a:pt x="0" y="292597"/>
                    <a:pt x="0" y="654039"/>
                  </a:cubicBezTo>
                  <a:cubicBezTo>
                    <a:pt x="0" y="1015482"/>
                    <a:pt x="292597" y="1308079"/>
                    <a:pt x="654039" y="1308079"/>
                  </a:cubicBezTo>
                  <a:cubicBezTo>
                    <a:pt x="1015482" y="1308079"/>
                    <a:pt x="1308079" y="1015482"/>
                    <a:pt x="1308079" y="654039"/>
                  </a:cubicBezTo>
                  <a:cubicBezTo>
                    <a:pt x="1308079" y="542164"/>
                    <a:pt x="1280540" y="438895"/>
                    <a:pt x="1230627" y="347674"/>
                  </a:cubicBezTo>
                  <a:lnTo>
                    <a:pt x="1218579" y="358001"/>
                  </a:lnTo>
                  <a:close/>
                </a:path>
              </a:pathLst>
            </a:custGeom>
            <a:grpFill/>
            <a:ln w="171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767F1F-683F-4F4C-B4D1-862241267234}"/>
                </a:ext>
              </a:extLst>
            </p:cNvPr>
            <p:cNvSpPr/>
            <p:nvPr/>
          </p:nvSpPr>
          <p:spPr>
            <a:xfrm>
              <a:off x="6026821" y="2362567"/>
              <a:ext cx="826155" cy="826155"/>
            </a:xfrm>
            <a:custGeom>
              <a:avLst/>
              <a:gdLst>
                <a:gd name="connsiteX0" fmla="*/ 700511 w 826155"/>
                <a:gd name="connsiteY0" fmla="*/ 296039 h 826155"/>
                <a:gd name="connsiteX1" fmla="*/ 722886 w 826155"/>
                <a:gd name="connsiteY1" fmla="*/ 413078 h 826155"/>
                <a:gd name="connsiteX2" fmla="*/ 413078 w 826155"/>
                <a:gd name="connsiteY2" fmla="*/ 722886 h 826155"/>
                <a:gd name="connsiteX3" fmla="*/ 103269 w 826155"/>
                <a:gd name="connsiteY3" fmla="*/ 413078 h 826155"/>
                <a:gd name="connsiteX4" fmla="*/ 413078 w 826155"/>
                <a:gd name="connsiteY4" fmla="*/ 103269 h 826155"/>
                <a:gd name="connsiteX5" fmla="*/ 530116 w 826155"/>
                <a:gd name="connsiteY5" fmla="*/ 125644 h 826155"/>
                <a:gd name="connsiteX6" fmla="*/ 607568 w 826155"/>
                <a:gd name="connsiteY6" fmla="*/ 48192 h 826155"/>
                <a:gd name="connsiteX7" fmla="*/ 413078 w 826155"/>
                <a:gd name="connsiteY7" fmla="*/ 0 h 826155"/>
                <a:gd name="connsiteX8" fmla="*/ 0 w 826155"/>
                <a:gd name="connsiteY8" fmla="*/ 413078 h 826155"/>
                <a:gd name="connsiteX9" fmla="*/ 413078 w 826155"/>
                <a:gd name="connsiteY9" fmla="*/ 826155 h 826155"/>
                <a:gd name="connsiteX10" fmla="*/ 826155 w 826155"/>
                <a:gd name="connsiteY10" fmla="*/ 413078 h 826155"/>
                <a:gd name="connsiteX11" fmla="*/ 777963 w 826155"/>
                <a:gd name="connsiteY11" fmla="*/ 218587 h 826155"/>
                <a:gd name="connsiteX12" fmla="*/ 700511 w 826155"/>
                <a:gd name="connsiteY12" fmla="*/ 296039 h 82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6155" h="826155">
                  <a:moveTo>
                    <a:pt x="700511" y="296039"/>
                  </a:moveTo>
                  <a:cubicBezTo>
                    <a:pt x="716001" y="332183"/>
                    <a:pt x="722886" y="371770"/>
                    <a:pt x="722886" y="413078"/>
                  </a:cubicBezTo>
                  <a:cubicBezTo>
                    <a:pt x="722886" y="583472"/>
                    <a:pt x="583472" y="722886"/>
                    <a:pt x="413078" y="722886"/>
                  </a:cubicBezTo>
                  <a:cubicBezTo>
                    <a:pt x="242683" y="722886"/>
                    <a:pt x="103269" y="583472"/>
                    <a:pt x="103269" y="413078"/>
                  </a:cubicBezTo>
                  <a:cubicBezTo>
                    <a:pt x="103269" y="242683"/>
                    <a:pt x="242683" y="103269"/>
                    <a:pt x="413078" y="103269"/>
                  </a:cubicBezTo>
                  <a:cubicBezTo>
                    <a:pt x="454385" y="103269"/>
                    <a:pt x="493972" y="111875"/>
                    <a:pt x="530116" y="125644"/>
                  </a:cubicBezTo>
                  <a:lnTo>
                    <a:pt x="607568" y="48192"/>
                  </a:lnTo>
                  <a:cubicBezTo>
                    <a:pt x="549049" y="17212"/>
                    <a:pt x="483645" y="0"/>
                    <a:pt x="413078" y="0"/>
                  </a:cubicBezTo>
                  <a:cubicBezTo>
                    <a:pt x="185885" y="0"/>
                    <a:pt x="0" y="185885"/>
                    <a:pt x="0" y="413078"/>
                  </a:cubicBezTo>
                  <a:cubicBezTo>
                    <a:pt x="0" y="640270"/>
                    <a:pt x="185885" y="826155"/>
                    <a:pt x="413078" y="826155"/>
                  </a:cubicBezTo>
                  <a:cubicBezTo>
                    <a:pt x="640270" y="826155"/>
                    <a:pt x="826155" y="640270"/>
                    <a:pt x="826155" y="413078"/>
                  </a:cubicBezTo>
                  <a:cubicBezTo>
                    <a:pt x="826155" y="342510"/>
                    <a:pt x="808943" y="277106"/>
                    <a:pt x="777963" y="218587"/>
                  </a:cubicBezTo>
                  <a:lnTo>
                    <a:pt x="700511" y="296039"/>
                  </a:lnTo>
                  <a:close/>
                </a:path>
              </a:pathLst>
            </a:custGeom>
            <a:grpFill/>
            <a:ln w="171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16" name="Graphic 47" descr="Stopwatch">
            <a:extLst>
              <a:ext uri="{FF2B5EF4-FFF2-40B4-BE49-F238E27FC236}">
                <a16:creationId xmlns:a16="http://schemas.microsoft.com/office/drawing/2014/main" id="{3F15038D-F590-41EA-8FC6-42C43C9C91B4}"/>
              </a:ext>
            </a:extLst>
          </p:cNvPr>
          <p:cNvGrpSpPr>
            <a:grpSpLocks noChangeAspect="1"/>
          </p:cNvGrpSpPr>
          <p:nvPr/>
        </p:nvGrpSpPr>
        <p:grpSpPr>
          <a:xfrm>
            <a:off x="4353963" y="2483013"/>
            <a:ext cx="936000" cy="936000"/>
            <a:chOff x="8393583" y="1489060"/>
            <a:chExt cx="1652310" cy="165231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737BF2-2246-46AB-A683-3A69C9FB0C5A}"/>
                </a:ext>
              </a:extLst>
            </p:cNvPr>
            <p:cNvSpPr/>
            <p:nvPr/>
          </p:nvSpPr>
          <p:spPr>
            <a:xfrm>
              <a:off x="9185314" y="2022618"/>
              <a:ext cx="68846" cy="68846"/>
            </a:xfrm>
            <a:custGeom>
              <a:avLst/>
              <a:gdLst>
                <a:gd name="connsiteX0" fmla="*/ 68846 w 68846"/>
                <a:gd name="connsiteY0" fmla="*/ 34423 h 68846"/>
                <a:gd name="connsiteX1" fmla="*/ 34423 w 68846"/>
                <a:gd name="connsiteY1" fmla="*/ 68846 h 68846"/>
                <a:gd name="connsiteX2" fmla="*/ 0 w 68846"/>
                <a:gd name="connsiteY2" fmla="*/ 34423 h 68846"/>
                <a:gd name="connsiteX3" fmla="*/ 34423 w 68846"/>
                <a:gd name="connsiteY3" fmla="*/ 0 h 68846"/>
                <a:gd name="connsiteX4" fmla="*/ 68846 w 68846"/>
                <a:gd name="connsiteY4" fmla="*/ 34423 h 6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" h="68846">
                  <a:moveTo>
                    <a:pt x="68846" y="34423"/>
                  </a:moveTo>
                  <a:cubicBezTo>
                    <a:pt x="68846" y="53434"/>
                    <a:pt x="53434" y="68846"/>
                    <a:pt x="34423" y="68846"/>
                  </a:cubicBezTo>
                  <a:cubicBezTo>
                    <a:pt x="15412" y="68846"/>
                    <a:pt x="0" y="53434"/>
                    <a:pt x="0" y="34423"/>
                  </a:cubicBezTo>
                  <a:cubicBezTo>
                    <a:pt x="0" y="15412"/>
                    <a:pt x="15412" y="0"/>
                    <a:pt x="34423" y="0"/>
                  </a:cubicBezTo>
                  <a:cubicBezTo>
                    <a:pt x="53434" y="0"/>
                    <a:pt x="68846" y="15412"/>
                    <a:pt x="68846" y="34423"/>
                  </a:cubicBezTo>
                  <a:close/>
                </a:path>
              </a:pathLst>
            </a:custGeom>
            <a:solidFill>
              <a:srgbClr val="000000"/>
            </a:solidFill>
            <a:ln w="171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1F2236F-F7AA-40FB-9D26-16EDC289B8FA}"/>
                </a:ext>
              </a:extLst>
            </p:cNvPr>
            <p:cNvSpPr/>
            <p:nvPr/>
          </p:nvSpPr>
          <p:spPr>
            <a:xfrm>
              <a:off x="9185314" y="2711080"/>
              <a:ext cx="68846" cy="68846"/>
            </a:xfrm>
            <a:custGeom>
              <a:avLst/>
              <a:gdLst>
                <a:gd name="connsiteX0" fmla="*/ 68846 w 68846"/>
                <a:gd name="connsiteY0" fmla="*/ 34423 h 68846"/>
                <a:gd name="connsiteX1" fmla="*/ 34423 w 68846"/>
                <a:gd name="connsiteY1" fmla="*/ 68846 h 68846"/>
                <a:gd name="connsiteX2" fmla="*/ 0 w 68846"/>
                <a:gd name="connsiteY2" fmla="*/ 34423 h 68846"/>
                <a:gd name="connsiteX3" fmla="*/ 34423 w 68846"/>
                <a:gd name="connsiteY3" fmla="*/ 0 h 68846"/>
                <a:gd name="connsiteX4" fmla="*/ 68846 w 68846"/>
                <a:gd name="connsiteY4" fmla="*/ 34423 h 6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" h="68846">
                  <a:moveTo>
                    <a:pt x="68846" y="34423"/>
                  </a:moveTo>
                  <a:cubicBezTo>
                    <a:pt x="68846" y="53434"/>
                    <a:pt x="53434" y="68846"/>
                    <a:pt x="34423" y="68846"/>
                  </a:cubicBezTo>
                  <a:cubicBezTo>
                    <a:pt x="15412" y="68846"/>
                    <a:pt x="0" y="53434"/>
                    <a:pt x="0" y="34423"/>
                  </a:cubicBezTo>
                  <a:cubicBezTo>
                    <a:pt x="0" y="15412"/>
                    <a:pt x="15412" y="0"/>
                    <a:pt x="34423" y="0"/>
                  </a:cubicBezTo>
                  <a:cubicBezTo>
                    <a:pt x="53434" y="0"/>
                    <a:pt x="68846" y="15412"/>
                    <a:pt x="68846" y="34423"/>
                  </a:cubicBezTo>
                  <a:close/>
                </a:path>
              </a:pathLst>
            </a:custGeom>
            <a:solidFill>
              <a:srgbClr val="000000"/>
            </a:solidFill>
            <a:ln w="171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B2BD57B-A7CA-406C-B7ED-AD903CA75904}"/>
                </a:ext>
              </a:extLst>
            </p:cNvPr>
            <p:cNvSpPr/>
            <p:nvPr/>
          </p:nvSpPr>
          <p:spPr>
            <a:xfrm>
              <a:off x="9529546" y="2349638"/>
              <a:ext cx="68846" cy="68846"/>
            </a:xfrm>
            <a:custGeom>
              <a:avLst/>
              <a:gdLst>
                <a:gd name="connsiteX0" fmla="*/ 68846 w 68846"/>
                <a:gd name="connsiteY0" fmla="*/ 34423 h 68846"/>
                <a:gd name="connsiteX1" fmla="*/ 34423 w 68846"/>
                <a:gd name="connsiteY1" fmla="*/ 68846 h 68846"/>
                <a:gd name="connsiteX2" fmla="*/ 0 w 68846"/>
                <a:gd name="connsiteY2" fmla="*/ 34423 h 68846"/>
                <a:gd name="connsiteX3" fmla="*/ 34423 w 68846"/>
                <a:gd name="connsiteY3" fmla="*/ 0 h 68846"/>
                <a:gd name="connsiteX4" fmla="*/ 68846 w 68846"/>
                <a:gd name="connsiteY4" fmla="*/ 34423 h 6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" h="68846">
                  <a:moveTo>
                    <a:pt x="68846" y="34423"/>
                  </a:moveTo>
                  <a:cubicBezTo>
                    <a:pt x="68846" y="53434"/>
                    <a:pt x="53434" y="68846"/>
                    <a:pt x="34423" y="68846"/>
                  </a:cubicBezTo>
                  <a:cubicBezTo>
                    <a:pt x="15412" y="68846"/>
                    <a:pt x="0" y="53434"/>
                    <a:pt x="0" y="34423"/>
                  </a:cubicBezTo>
                  <a:cubicBezTo>
                    <a:pt x="0" y="15412"/>
                    <a:pt x="15412" y="0"/>
                    <a:pt x="34423" y="0"/>
                  </a:cubicBezTo>
                  <a:cubicBezTo>
                    <a:pt x="53434" y="0"/>
                    <a:pt x="68846" y="15412"/>
                    <a:pt x="68846" y="34423"/>
                  </a:cubicBezTo>
                  <a:close/>
                </a:path>
              </a:pathLst>
            </a:custGeom>
            <a:solidFill>
              <a:srgbClr val="000000"/>
            </a:solidFill>
            <a:ln w="171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94B2387-0914-4B46-B907-B998A89CAED5}"/>
                </a:ext>
              </a:extLst>
            </p:cNvPr>
            <p:cNvSpPr/>
            <p:nvPr/>
          </p:nvSpPr>
          <p:spPr>
            <a:xfrm>
              <a:off x="8841083" y="2349638"/>
              <a:ext cx="68846" cy="68846"/>
            </a:xfrm>
            <a:custGeom>
              <a:avLst/>
              <a:gdLst>
                <a:gd name="connsiteX0" fmla="*/ 68846 w 68846"/>
                <a:gd name="connsiteY0" fmla="*/ 34423 h 68846"/>
                <a:gd name="connsiteX1" fmla="*/ 34423 w 68846"/>
                <a:gd name="connsiteY1" fmla="*/ 68846 h 68846"/>
                <a:gd name="connsiteX2" fmla="*/ 0 w 68846"/>
                <a:gd name="connsiteY2" fmla="*/ 34423 h 68846"/>
                <a:gd name="connsiteX3" fmla="*/ 34423 w 68846"/>
                <a:gd name="connsiteY3" fmla="*/ 0 h 68846"/>
                <a:gd name="connsiteX4" fmla="*/ 68846 w 68846"/>
                <a:gd name="connsiteY4" fmla="*/ 34423 h 6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" h="68846">
                  <a:moveTo>
                    <a:pt x="68846" y="34423"/>
                  </a:moveTo>
                  <a:cubicBezTo>
                    <a:pt x="68846" y="53434"/>
                    <a:pt x="53435" y="68846"/>
                    <a:pt x="34423" y="68846"/>
                  </a:cubicBezTo>
                  <a:cubicBezTo>
                    <a:pt x="15412" y="68846"/>
                    <a:pt x="0" y="53434"/>
                    <a:pt x="0" y="34423"/>
                  </a:cubicBezTo>
                  <a:cubicBezTo>
                    <a:pt x="0" y="15412"/>
                    <a:pt x="15412" y="0"/>
                    <a:pt x="34423" y="0"/>
                  </a:cubicBezTo>
                  <a:cubicBezTo>
                    <a:pt x="53435" y="0"/>
                    <a:pt x="68846" y="15412"/>
                    <a:pt x="68846" y="34423"/>
                  </a:cubicBezTo>
                  <a:close/>
                </a:path>
              </a:pathLst>
            </a:custGeom>
            <a:solidFill>
              <a:srgbClr val="000000"/>
            </a:solidFill>
            <a:ln w="171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3D1628C-C655-491B-96B9-7F2CE1907A1F}"/>
                </a:ext>
              </a:extLst>
            </p:cNvPr>
            <p:cNvSpPr/>
            <p:nvPr/>
          </p:nvSpPr>
          <p:spPr>
            <a:xfrm>
              <a:off x="9185314" y="2143099"/>
              <a:ext cx="228913" cy="435452"/>
            </a:xfrm>
            <a:custGeom>
              <a:avLst/>
              <a:gdLst>
                <a:gd name="connsiteX0" fmla="*/ 68846 w 228913"/>
                <a:gd name="connsiteY0" fmla="*/ 0 h 435452"/>
                <a:gd name="connsiteX1" fmla="*/ 0 w 228913"/>
                <a:gd name="connsiteY1" fmla="*/ 0 h 435452"/>
                <a:gd name="connsiteX2" fmla="*/ 0 w 228913"/>
                <a:gd name="connsiteY2" fmla="*/ 240962 h 435452"/>
                <a:gd name="connsiteX3" fmla="*/ 10327 w 228913"/>
                <a:gd name="connsiteY3" fmla="*/ 265058 h 435452"/>
                <a:gd name="connsiteX4" fmla="*/ 180721 w 228913"/>
                <a:gd name="connsiteY4" fmla="*/ 435453 h 435452"/>
                <a:gd name="connsiteX5" fmla="*/ 228914 w 228913"/>
                <a:gd name="connsiteY5" fmla="*/ 387260 h 435452"/>
                <a:gd name="connsiteX6" fmla="*/ 68846 w 228913"/>
                <a:gd name="connsiteY6" fmla="*/ 227193 h 435452"/>
                <a:gd name="connsiteX7" fmla="*/ 68846 w 228913"/>
                <a:gd name="connsiteY7" fmla="*/ 0 h 43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913" h="435452">
                  <a:moveTo>
                    <a:pt x="68846" y="0"/>
                  </a:moveTo>
                  <a:lnTo>
                    <a:pt x="0" y="0"/>
                  </a:lnTo>
                  <a:lnTo>
                    <a:pt x="0" y="240962"/>
                  </a:lnTo>
                  <a:cubicBezTo>
                    <a:pt x="0" y="249568"/>
                    <a:pt x="3442" y="258173"/>
                    <a:pt x="10327" y="265058"/>
                  </a:cubicBezTo>
                  <a:lnTo>
                    <a:pt x="180721" y="435453"/>
                  </a:lnTo>
                  <a:lnTo>
                    <a:pt x="228914" y="387260"/>
                  </a:lnTo>
                  <a:lnTo>
                    <a:pt x="68846" y="227193"/>
                  </a:lnTo>
                  <a:lnTo>
                    <a:pt x="68846" y="0"/>
                  </a:lnTo>
                  <a:close/>
                </a:path>
              </a:pathLst>
            </a:custGeom>
            <a:solidFill>
              <a:srgbClr val="000000"/>
            </a:solidFill>
            <a:ln w="171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3FBC94D-374B-4E3D-9A22-C2A57DAA7C8E}"/>
                </a:ext>
              </a:extLst>
            </p:cNvPr>
            <p:cNvSpPr/>
            <p:nvPr/>
          </p:nvSpPr>
          <p:spPr>
            <a:xfrm>
              <a:off x="8635071" y="1643964"/>
              <a:ext cx="1171411" cy="1341563"/>
            </a:xfrm>
            <a:custGeom>
              <a:avLst/>
              <a:gdLst>
                <a:gd name="connsiteX0" fmla="*/ 584667 w 1171411"/>
                <a:gd name="connsiteY0" fmla="*/ 1239233 h 1341563"/>
                <a:gd name="connsiteX1" fmla="*/ 102743 w 1171411"/>
                <a:gd name="connsiteY1" fmla="*/ 757309 h 1341563"/>
                <a:gd name="connsiteX2" fmla="*/ 584667 w 1171411"/>
                <a:gd name="connsiteY2" fmla="*/ 275385 h 1341563"/>
                <a:gd name="connsiteX3" fmla="*/ 1066591 w 1171411"/>
                <a:gd name="connsiteY3" fmla="*/ 757309 h 1341563"/>
                <a:gd name="connsiteX4" fmla="*/ 584667 w 1171411"/>
                <a:gd name="connsiteY4" fmla="*/ 1239233 h 1341563"/>
                <a:gd name="connsiteX5" fmla="*/ 584667 w 1171411"/>
                <a:gd name="connsiteY5" fmla="*/ 1239233 h 1341563"/>
                <a:gd name="connsiteX6" fmla="*/ 992581 w 1171411"/>
                <a:gd name="connsiteY6" fmla="*/ 337347 h 1341563"/>
                <a:gd name="connsiteX7" fmla="*/ 1044216 w 1171411"/>
                <a:gd name="connsiteY7" fmla="*/ 285712 h 1341563"/>
                <a:gd name="connsiteX8" fmla="*/ 1042494 w 1171411"/>
                <a:gd name="connsiteY8" fmla="*/ 213423 h 1341563"/>
                <a:gd name="connsiteX9" fmla="*/ 970206 w 1171411"/>
                <a:gd name="connsiteY9" fmla="*/ 211702 h 1341563"/>
                <a:gd name="connsiteX10" fmla="*/ 911687 w 1171411"/>
                <a:gd name="connsiteY10" fmla="*/ 271943 h 1341563"/>
                <a:gd name="connsiteX11" fmla="*/ 636302 w 1171411"/>
                <a:gd name="connsiteY11" fmla="*/ 175558 h 1341563"/>
                <a:gd name="connsiteX12" fmla="*/ 636302 w 1171411"/>
                <a:gd name="connsiteY12" fmla="*/ 103269 h 1341563"/>
                <a:gd name="connsiteX13" fmla="*/ 791206 w 1171411"/>
                <a:gd name="connsiteY13" fmla="*/ 103269 h 1341563"/>
                <a:gd name="connsiteX14" fmla="*/ 791206 w 1171411"/>
                <a:gd name="connsiteY14" fmla="*/ 0 h 1341563"/>
                <a:gd name="connsiteX15" fmla="*/ 378128 w 1171411"/>
                <a:gd name="connsiteY15" fmla="*/ 0 h 1341563"/>
                <a:gd name="connsiteX16" fmla="*/ 378128 w 1171411"/>
                <a:gd name="connsiteY16" fmla="*/ 103269 h 1341563"/>
                <a:gd name="connsiteX17" fmla="*/ 533032 w 1171411"/>
                <a:gd name="connsiteY17" fmla="*/ 103269 h 1341563"/>
                <a:gd name="connsiteX18" fmla="*/ 533032 w 1171411"/>
                <a:gd name="connsiteY18" fmla="*/ 173837 h 1341563"/>
                <a:gd name="connsiteX19" fmla="*/ 4637 w 1171411"/>
                <a:gd name="connsiteY19" fmla="*/ 683299 h 1341563"/>
                <a:gd name="connsiteX20" fmla="*/ 390176 w 1171411"/>
                <a:gd name="connsiteY20" fmla="*/ 1308079 h 1341563"/>
                <a:gd name="connsiteX21" fmla="*/ 1083802 w 1171411"/>
                <a:gd name="connsiteY21" fmla="*/ 1065396 h 1341563"/>
                <a:gd name="connsiteX22" fmla="*/ 992581 w 1171411"/>
                <a:gd name="connsiteY22" fmla="*/ 337347 h 1341563"/>
                <a:gd name="connsiteX23" fmla="*/ 992581 w 1171411"/>
                <a:gd name="connsiteY23" fmla="*/ 337347 h 134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1411" h="1341563">
                  <a:moveTo>
                    <a:pt x="584667" y="1239233"/>
                  </a:moveTo>
                  <a:cubicBezTo>
                    <a:pt x="317888" y="1239233"/>
                    <a:pt x="102743" y="1024088"/>
                    <a:pt x="102743" y="757309"/>
                  </a:cubicBezTo>
                  <a:cubicBezTo>
                    <a:pt x="102743" y="490530"/>
                    <a:pt x="317888" y="275385"/>
                    <a:pt x="584667" y="275385"/>
                  </a:cubicBezTo>
                  <a:cubicBezTo>
                    <a:pt x="851446" y="275385"/>
                    <a:pt x="1066591" y="490530"/>
                    <a:pt x="1066591" y="757309"/>
                  </a:cubicBezTo>
                  <a:cubicBezTo>
                    <a:pt x="1066591" y="1024088"/>
                    <a:pt x="851446" y="1239233"/>
                    <a:pt x="584667" y="1239233"/>
                  </a:cubicBezTo>
                  <a:lnTo>
                    <a:pt x="584667" y="1239233"/>
                  </a:lnTo>
                  <a:close/>
                  <a:moveTo>
                    <a:pt x="992581" y="337347"/>
                  </a:moveTo>
                  <a:lnTo>
                    <a:pt x="1044216" y="285712"/>
                  </a:lnTo>
                  <a:cubicBezTo>
                    <a:pt x="1063148" y="265058"/>
                    <a:pt x="1063148" y="234077"/>
                    <a:pt x="1042494" y="213423"/>
                  </a:cubicBezTo>
                  <a:cubicBezTo>
                    <a:pt x="1023562" y="194491"/>
                    <a:pt x="990860" y="192770"/>
                    <a:pt x="970206" y="211702"/>
                  </a:cubicBezTo>
                  <a:lnTo>
                    <a:pt x="911687" y="271943"/>
                  </a:lnTo>
                  <a:cubicBezTo>
                    <a:pt x="829071" y="216866"/>
                    <a:pt x="734408" y="182443"/>
                    <a:pt x="636302" y="175558"/>
                  </a:cubicBezTo>
                  <a:lnTo>
                    <a:pt x="636302" y="103269"/>
                  </a:lnTo>
                  <a:lnTo>
                    <a:pt x="791206" y="103269"/>
                  </a:lnTo>
                  <a:lnTo>
                    <a:pt x="791206" y="0"/>
                  </a:lnTo>
                  <a:lnTo>
                    <a:pt x="378128" y="0"/>
                  </a:lnTo>
                  <a:lnTo>
                    <a:pt x="378128" y="103269"/>
                  </a:lnTo>
                  <a:lnTo>
                    <a:pt x="533032" y="103269"/>
                  </a:lnTo>
                  <a:lnTo>
                    <a:pt x="533032" y="173837"/>
                  </a:lnTo>
                  <a:cubicBezTo>
                    <a:pt x="259368" y="197933"/>
                    <a:pt x="39060" y="409635"/>
                    <a:pt x="4637" y="683299"/>
                  </a:cubicBezTo>
                  <a:cubicBezTo>
                    <a:pt x="-29786" y="956963"/>
                    <a:pt x="130282" y="1216857"/>
                    <a:pt x="390176" y="1308079"/>
                  </a:cubicBezTo>
                  <a:cubicBezTo>
                    <a:pt x="650071" y="1399300"/>
                    <a:pt x="937504" y="1299473"/>
                    <a:pt x="1083802" y="1065396"/>
                  </a:cubicBezTo>
                  <a:cubicBezTo>
                    <a:pt x="1230101" y="831318"/>
                    <a:pt x="1188793" y="528395"/>
                    <a:pt x="992581" y="337347"/>
                  </a:cubicBezTo>
                  <a:lnTo>
                    <a:pt x="992581" y="337347"/>
                  </a:lnTo>
                  <a:close/>
                </a:path>
              </a:pathLst>
            </a:custGeom>
            <a:solidFill>
              <a:srgbClr val="000000"/>
            </a:solidFill>
            <a:ln w="171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848DD74-CF86-461E-8328-2BFF0B3B418B}"/>
              </a:ext>
            </a:extLst>
          </p:cNvPr>
          <p:cNvSpPr txBox="1">
            <a:spLocks/>
          </p:cNvSpPr>
          <p:nvPr/>
        </p:nvSpPr>
        <p:spPr>
          <a:xfrm>
            <a:off x="2411760" y="266829"/>
            <a:ext cx="6480872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Posjet u svrhu praćenja projekta</a:t>
            </a:r>
            <a:endParaRPr lang="en-US" sz="2400" b="1" dirty="0">
              <a:solidFill>
                <a:srgbClr val="EF72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E066B6-E616-48CE-9EBC-58ADFE83FAFE}"/>
              </a:ext>
            </a:extLst>
          </p:cNvPr>
          <p:cNvSpPr/>
          <p:nvPr/>
        </p:nvSpPr>
        <p:spPr>
          <a:xfrm>
            <a:off x="683568" y="4509120"/>
            <a:ext cx="2520280" cy="1872208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3E0A34-73C1-4F63-856C-4D13EC6EA575}"/>
              </a:ext>
            </a:extLst>
          </p:cNvPr>
          <p:cNvSpPr/>
          <p:nvPr/>
        </p:nvSpPr>
        <p:spPr>
          <a:xfrm>
            <a:off x="3311860" y="4509120"/>
            <a:ext cx="2520280" cy="1872208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8FE774F-8D23-41B6-9E87-5E2C37CA2D5D}"/>
              </a:ext>
            </a:extLst>
          </p:cNvPr>
          <p:cNvSpPr/>
          <p:nvPr/>
        </p:nvSpPr>
        <p:spPr>
          <a:xfrm>
            <a:off x="5940152" y="4508422"/>
            <a:ext cx="2520280" cy="1872208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186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8" grpId="0" animBg="1"/>
      <p:bldP spid="40" grpId="0" animBg="1"/>
      <p:bldP spid="7" grpId="0" animBg="1"/>
      <p:bldP spid="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863BB62-72CA-4083-A191-37CFFB8AA07F}"/>
              </a:ext>
            </a:extLst>
          </p:cNvPr>
          <p:cNvGrpSpPr/>
          <p:nvPr/>
        </p:nvGrpSpPr>
        <p:grpSpPr>
          <a:xfrm rot="19800000" flipH="1">
            <a:off x="7287422" y="1561884"/>
            <a:ext cx="1995371" cy="1139124"/>
            <a:chOff x="5776913" y="3405188"/>
            <a:chExt cx="2025650" cy="1158875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43CB7A4-4EE8-410F-AC63-9AF5C4645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3405188"/>
              <a:ext cx="1524000" cy="847725"/>
            </a:xfrm>
            <a:custGeom>
              <a:avLst/>
              <a:gdLst>
                <a:gd name="T0" fmla="*/ 800 w 960"/>
                <a:gd name="T1" fmla="*/ 283 h 534"/>
                <a:gd name="T2" fmla="*/ 960 w 960"/>
                <a:gd name="T3" fmla="*/ 534 h 534"/>
                <a:gd name="T4" fmla="*/ 933 w 960"/>
                <a:gd name="T5" fmla="*/ 160 h 534"/>
                <a:gd name="T6" fmla="*/ 0 w 960"/>
                <a:gd name="T7" fmla="*/ 0 h 534"/>
                <a:gd name="T8" fmla="*/ 800 w 960"/>
                <a:gd name="T9" fmla="*/ 28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0" h="534">
                  <a:moveTo>
                    <a:pt x="800" y="283"/>
                  </a:moveTo>
                  <a:lnTo>
                    <a:pt x="960" y="534"/>
                  </a:lnTo>
                  <a:lnTo>
                    <a:pt x="933" y="160"/>
                  </a:lnTo>
                  <a:lnTo>
                    <a:pt x="0" y="0"/>
                  </a:lnTo>
                  <a:lnTo>
                    <a:pt x="800" y="2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EB83068-A02B-4861-88BF-7974F5E61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4254500"/>
              <a:ext cx="1588" cy="1587"/>
            </a:xfrm>
            <a:custGeom>
              <a:avLst/>
              <a:gdLst>
                <a:gd name="T0" fmla="*/ 7 w 7"/>
                <a:gd name="T1" fmla="*/ 10 h 10"/>
                <a:gd name="T2" fmla="*/ 6 w 7"/>
                <a:gd name="T3" fmla="*/ 2 h 10"/>
                <a:gd name="T4" fmla="*/ 0 w 7"/>
                <a:gd name="T5" fmla="*/ 0 h 10"/>
                <a:gd name="T6" fmla="*/ 7 w 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82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4437506-ACFF-4D17-A135-9370D2F7F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3405188"/>
              <a:ext cx="2025650" cy="254000"/>
            </a:xfrm>
            <a:custGeom>
              <a:avLst/>
              <a:gdLst>
                <a:gd name="T0" fmla="*/ 8902 w 12170"/>
                <a:gd name="T1" fmla="*/ 1519 h 1519"/>
                <a:gd name="T2" fmla="*/ 12170 w 12170"/>
                <a:gd name="T3" fmla="*/ 61 h 1519"/>
                <a:gd name="T4" fmla="*/ 0 w 12170"/>
                <a:gd name="T5" fmla="*/ 0 h 1519"/>
                <a:gd name="T6" fmla="*/ 8902 w 12170"/>
                <a:gd name="T7" fmla="*/ 1519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0" h="1519">
                  <a:moveTo>
                    <a:pt x="8902" y="1519"/>
                  </a:moveTo>
                  <a:lnTo>
                    <a:pt x="12170" y="61"/>
                  </a:lnTo>
                  <a:lnTo>
                    <a:pt x="0" y="0"/>
                  </a:lnTo>
                  <a:lnTo>
                    <a:pt x="8902" y="15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1E0999E-69FC-4542-9A1A-AC8774AB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1650" y="3854450"/>
              <a:ext cx="450850" cy="400050"/>
            </a:xfrm>
            <a:custGeom>
              <a:avLst/>
              <a:gdLst>
                <a:gd name="T0" fmla="*/ 0 w 284"/>
                <a:gd name="T1" fmla="*/ 145 h 252"/>
                <a:gd name="T2" fmla="*/ 282 w 284"/>
                <a:gd name="T3" fmla="*/ 252 h 252"/>
                <a:gd name="T4" fmla="*/ 283 w 284"/>
                <a:gd name="T5" fmla="*/ 252 h 252"/>
                <a:gd name="T6" fmla="*/ 284 w 284"/>
                <a:gd name="T7" fmla="*/ 252 h 252"/>
                <a:gd name="T8" fmla="*/ 283 w 284"/>
                <a:gd name="T9" fmla="*/ 251 h 252"/>
                <a:gd name="T10" fmla="*/ 123 w 284"/>
                <a:gd name="T11" fmla="*/ 0 h 252"/>
                <a:gd name="T12" fmla="*/ 0 w 284"/>
                <a:gd name="T13" fmla="*/ 14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252">
                  <a:moveTo>
                    <a:pt x="0" y="145"/>
                  </a:moveTo>
                  <a:lnTo>
                    <a:pt x="282" y="252"/>
                  </a:lnTo>
                  <a:lnTo>
                    <a:pt x="283" y="252"/>
                  </a:lnTo>
                  <a:lnTo>
                    <a:pt x="284" y="252"/>
                  </a:lnTo>
                  <a:lnTo>
                    <a:pt x="283" y="251"/>
                  </a:lnTo>
                  <a:lnTo>
                    <a:pt x="123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4EAE346-FBDF-4F53-A111-2E1331DBD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3405188"/>
              <a:ext cx="1270000" cy="1158875"/>
            </a:xfrm>
            <a:custGeom>
              <a:avLst/>
              <a:gdLst>
                <a:gd name="T0" fmla="*/ 4033 w 7629"/>
                <a:gd name="T1" fmla="*/ 6958 h 6958"/>
                <a:gd name="T2" fmla="*/ 7629 w 7629"/>
                <a:gd name="T3" fmla="*/ 2694 h 6958"/>
                <a:gd name="T4" fmla="*/ 0 w 7629"/>
                <a:gd name="T5" fmla="*/ 0 h 6958"/>
                <a:gd name="T6" fmla="*/ 4033 w 7629"/>
                <a:gd name="T7" fmla="*/ 6958 h 6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29" h="6958">
                  <a:moveTo>
                    <a:pt x="4033" y="6958"/>
                  </a:moveTo>
                  <a:lnTo>
                    <a:pt x="7629" y="2694"/>
                  </a:lnTo>
                  <a:lnTo>
                    <a:pt x="0" y="0"/>
                  </a:lnTo>
                  <a:lnTo>
                    <a:pt x="4033" y="69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73" name="Freeform 287">
            <a:extLst>
              <a:ext uri="{FF2B5EF4-FFF2-40B4-BE49-F238E27FC236}">
                <a16:creationId xmlns:a16="http://schemas.microsoft.com/office/drawing/2014/main" id="{2A12766A-322F-4B9C-9A8E-DAA53CDDC929}"/>
              </a:ext>
            </a:extLst>
          </p:cNvPr>
          <p:cNvSpPr>
            <a:spLocks/>
          </p:cNvSpPr>
          <p:nvPr/>
        </p:nvSpPr>
        <p:spPr bwMode="auto">
          <a:xfrm rot="15196441">
            <a:off x="2279281" y="67796"/>
            <a:ext cx="3482810" cy="6641540"/>
          </a:xfrm>
          <a:custGeom>
            <a:avLst/>
            <a:gdLst>
              <a:gd name="T0" fmla="*/ 657 w 2289"/>
              <a:gd name="T1" fmla="*/ 3772 h 3772"/>
              <a:gd name="T2" fmla="*/ 168 w 2289"/>
              <a:gd name="T3" fmla="*/ 3010 h 3772"/>
              <a:gd name="T4" fmla="*/ 342 w 2289"/>
              <a:gd name="T5" fmla="*/ 2122 h 3772"/>
              <a:gd name="T6" fmla="*/ 733 w 2289"/>
              <a:gd name="T7" fmla="*/ 1806 h 3772"/>
              <a:gd name="T8" fmla="*/ 1179 w 2289"/>
              <a:gd name="T9" fmla="*/ 1971 h 3772"/>
              <a:gd name="T10" fmla="*/ 888 w 2289"/>
              <a:gd name="T11" fmla="*/ 2498 h 3772"/>
              <a:gd name="T12" fmla="*/ 277 w 2289"/>
              <a:gd name="T13" fmla="*/ 2236 h 3772"/>
              <a:gd name="T14" fmla="*/ 88 w 2289"/>
              <a:gd name="T15" fmla="*/ 1332 h 3772"/>
              <a:gd name="T16" fmla="*/ 724 w 2289"/>
              <a:gd name="T17" fmla="*/ 662 h 3772"/>
              <a:gd name="T18" fmla="*/ 1071 w 2289"/>
              <a:gd name="T19" fmla="*/ 646 h 3772"/>
              <a:gd name="T20" fmla="*/ 1264 w 2289"/>
              <a:gd name="T21" fmla="*/ 912 h 3772"/>
              <a:gd name="T22" fmla="*/ 1023 w 2289"/>
              <a:gd name="T23" fmla="*/ 1133 h 3772"/>
              <a:gd name="T24" fmla="*/ 718 w 2289"/>
              <a:gd name="T25" fmla="*/ 981 h 3772"/>
              <a:gd name="T26" fmla="*/ 752 w 2289"/>
              <a:gd name="T27" fmla="*/ 315 h 3772"/>
              <a:gd name="T28" fmla="*/ 1382 w 2289"/>
              <a:gd name="T29" fmla="*/ 16 h 3772"/>
              <a:gd name="T30" fmla="*/ 1960 w 2289"/>
              <a:gd name="T31" fmla="*/ 58 h 3772"/>
              <a:gd name="T32" fmla="*/ 2289 w 2289"/>
              <a:gd name="T33" fmla="*/ 113 h 3772"/>
              <a:gd name="connsiteX0" fmla="*/ 2647 w 9777"/>
              <a:gd name="connsiteY0" fmla="*/ 9975 h 9975"/>
              <a:gd name="connsiteX1" fmla="*/ 511 w 9777"/>
              <a:gd name="connsiteY1" fmla="*/ 7955 h 9975"/>
              <a:gd name="connsiteX2" fmla="*/ 1271 w 9777"/>
              <a:gd name="connsiteY2" fmla="*/ 5601 h 9975"/>
              <a:gd name="connsiteX3" fmla="*/ 2979 w 9777"/>
              <a:gd name="connsiteY3" fmla="*/ 4763 h 9975"/>
              <a:gd name="connsiteX4" fmla="*/ 4928 w 9777"/>
              <a:gd name="connsiteY4" fmla="*/ 5200 h 9975"/>
              <a:gd name="connsiteX5" fmla="*/ 3656 w 9777"/>
              <a:gd name="connsiteY5" fmla="*/ 6597 h 9975"/>
              <a:gd name="connsiteX6" fmla="*/ 987 w 9777"/>
              <a:gd name="connsiteY6" fmla="*/ 5903 h 9975"/>
              <a:gd name="connsiteX7" fmla="*/ 161 w 9777"/>
              <a:gd name="connsiteY7" fmla="*/ 3506 h 9975"/>
              <a:gd name="connsiteX8" fmla="*/ 2940 w 9777"/>
              <a:gd name="connsiteY8" fmla="*/ 1730 h 9975"/>
              <a:gd name="connsiteX9" fmla="*/ 4456 w 9777"/>
              <a:gd name="connsiteY9" fmla="*/ 1688 h 9975"/>
              <a:gd name="connsiteX10" fmla="*/ 5299 w 9777"/>
              <a:gd name="connsiteY10" fmla="*/ 2393 h 9975"/>
              <a:gd name="connsiteX11" fmla="*/ 4246 w 9777"/>
              <a:gd name="connsiteY11" fmla="*/ 2979 h 9975"/>
              <a:gd name="connsiteX12" fmla="*/ 2914 w 9777"/>
              <a:gd name="connsiteY12" fmla="*/ 2576 h 9975"/>
              <a:gd name="connsiteX13" fmla="*/ 3062 w 9777"/>
              <a:gd name="connsiteY13" fmla="*/ 810 h 9975"/>
              <a:gd name="connsiteX14" fmla="*/ 5815 w 9777"/>
              <a:gd name="connsiteY14" fmla="*/ 17 h 9975"/>
              <a:gd name="connsiteX15" fmla="*/ 9777 w 9777"/>
              <a:gd name="connsiteY15" fmla="*/ 275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77" h="9975">
                <a:moveTo>
                  <a:pt x="2647" y="9975"/>
                </a:moveTo>
                <a:cubicBezTo>
                  <a:pt x="1546" y="9500"/>
                  <a:pt x="764" y="8761"/>
                  <a:pt x="511" y="7955"/>
                </a:cubicBezTo>
                <a:cubicBezTo>
                  <a:pt x="258" y="7152"/>
                  <a:pt x="537" y="6290"/>
                  <a:pt x="1271" y="5601"/>
                </a:cubicBezTo>
                <a:cubicBezTo>
                  <a:pt x="1682" y="5222"/>
                  <a:pt x="2254" y="4880"/>
                  <a:pt x="2979" y="4763"/>
                </a:cubicBezTo>
                <a:cubicBezTo>
                  <a:pt x="3700" y="4644"/>
                  <a:pt x="4578" y="4800"/>
                  <a:pt x="4928" y="5200"/>
                </a:cubicBezTo>
                <a:cubicBezTo>
                  <a:pt x="5408" y="5744"/>
                  <a:pt x="4652" y="6470"/>
                  <a:pt x="3656" y="6597"/>
                </a:cubicBezTo>
                <a:cubicBezTo>
                  <a:pt x="2660" y="6722"/>
                  <a:pt x="1634" y="6380"/>
                  <a:pt x="987" y="5903"/>
                </a:cubicBezTo>
                <a:cubicBezTo>
                  <a:pt x="96" y="5248"/>
                  <a:pt x="-223" y="4323"/>
                  <a:pt x="161" y="3506"/>
                </a:cubicBezTo>
                <a:cubicBezTo>
                  <a:pt x="542" y="2690"/>
                  <a:pt x="1616" y="2003"/>
                  <a:pt x="2940" y="1730"/>
                </a:cubicBezTo>
                <a:cubicBezTo>
                  <a:pt x="3429" y="1627"/>
                  <a:pt x="3971" y="1582"/>
                  <a:pt x="4456" y="1688"/>
                </a:cubicBezTo>
                <a:cubicBezTo>
                  <a:pt x="4941" y="1794"/>
                  <a:pt x="5343" y="2083"/>
                  <a:pt x="5299" y="2393"/>
                </a:cubicBezTo>
                <a:cubicBezTo>
                  <a:pt x="5255" y="2708"/>
                  <a:pt x="4766" y="2958"/>
                  <a:pt x="4246" y="2979"/>
                </a:cubicBezTo>
                <a:cubicBezTo>
                  <a:pt x="3731" y="3000"/>
                  <a:pt x="3224" y="2825"/>
                  <a:pt x="2914" y="2576"/>
                </a:cubicBezTo>
                <a:cubicBezTo>
                  <a:pt x="2280" y="2069"/>
                  <a:pt x="2411" y="1309"/>
                  <a:pt x="3062" y="810"/>
                </a:cubicBezTo>
                <a:cubicBezTo>
                  <a:pt x="3709" y="314"/>
                  <a:pt x="4770" y="60"/>
                  <a:pt x="5815" y="17"/>
                </a:cubicBezTo>
                <a:cubicBezTo>
                  <a:pt x="6934" y="-72"/>
                  <a:pt x="8952" y="221"/>
                  <a:pt x="9777" y="275"/>
                </a:cubicBezTo>
              </a:path>
            </a:pathLst>
          </a:custGeom>
          <a:noFill/>
          <a:ln w="22225" cap="rnd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8FA7369-2332-4B14-9DDE-DC6CBC35568B}"/>
              </a:ext>
            </a:extLst>
          </p:cNvPr>
          <p:cNvGrpSpPr/>
          <p:nvPr/>
        </p:nvGrpSpPr>
        <p:grpSpPr>
          <a:xfrm>
            <a:off x="1094196" y="1819493"/>
            <a:ext cx="2202816" cy="1844779"/>
            <a:chOff x="8921977" y="1312837"/>
            <a:chExt cx="2937088" cy="245970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E9B150D-80BE-4244-AB53-4BAC093AE753}"/>
                </a:ext>
              </a:extLst>
            </p:cNvPr>
            <p:cNvSpPr txBox="1"/>
            <p:nvPr/>
          </p:nvSpPr>
          <p:spPr>
            <a:xfrm>
              <a:off x="8921977" y="1312837"/>
              <a:ext cx="2937088" cy="61555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hr-HR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Mobility Tool+</a:t>
              </a:r>
              <a:endPara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C3530E5-A479-45BC-A270-F38346E716F4}"/>
                </a:ext>
              </a:extLst>
            </p:cNvPr>
            <p:cNvSpPr txBox="1"/>
            <p:nvPr/>
          </p:nvSpPr>
          <p:spPr>
            <a:xfrm>
              <a:off x="8929772" y="1925882"/>
              <a:ext cx="2929293" cy="184665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Tx/>
                <a:buChar char="-"/>
              </a:pPr>
              <a:r>
                <a: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e-alat za bilježenje, upravljanje i izvještavanje o svim projektnim aktivnostima tijekom cijelog trajanja projekta</a:t>
              </a:r>
            </a:p>
            <a:p>
              <a:pPr marL="171450" indent="-171450" algn="just">
                <a:buFontTx/>
                <a:buChar char="-"/>
              </a:pPr>
              <a:r>
                <a: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pristup: EK, AMPEU i korisnik</a:t>
              </a:r>
            </a:p>
            <a:p>
              <a:pPr marL="171450" indent="-171450" algn="just">
                <a:buFontTx/>
                <a:buChar char="-"/>
              </a:pPr>
              <a:r>
                <a:rPr lang="hr-HR" sz="12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poveznica</a:t>
              </a:r>
              <a:endParaRPr lang="hr-HR" sz="1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BE95A4B-F639-43A0-91CA-0651C8223226}"/>
              </a:ext>
            </a:extLst>
          </p:cNvPr>
          <p:cNvGrpSpPr/>
          <p:nvPr/>
        </p:nvGrpSpPr>
        <p:grpSpPr>
          <a:xfrm>
            <a:off x="266687" y="4901341"/>
            <a:ext cx="2202816" cy="1290781"/>
            <a:chOff x="8921977" y="1312838"/>
            <a:chExt cx="2937088" cy="172103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0CC7BCA-2002-48D8-B86D-C8CB6E8BDA40}"/>
                </a:ext>
              </a:extLst>
            </p:cNvPr>
            <p:cNvSpPr txBox="1"/>
            <p:nvPr/>
          </p:nvSpPr>
          <p:spPr>
            <a:xfrm>
              <a:off x="8921977" y="1312838"/>
              <a:ext cx="2937088" cy="61555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hr-HR" sz="2400" b="1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Završno izvješće</a:t>
              </a:r>
              <a:endParaRPr lang="en-US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78F635-6364-49F6-BDF1-4812C52152D6}"/>
                </a:ext>
              </a:extLst>
            </p:cNvPr>
            <p:cNvSpPr txBox="1"/>
            <p:nvPr/>
          </p:nvSpPr>
          <p:spPr>
            <a:xfrm>
              <a:off x="8929772" y="1925882"/>
              <a:ext cx="2929293" cy="110799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Tx/>
                <a:buChar char="-"/>
              </a:pPr>
              <a:r>
                <a: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podnosi se na hrvatskom ili engleskom jeziku</a:t>
              </a:r>
            </a:p>
            <a:p>
              <a:pPr marL="171450" indent="-171450" algn="just">
                <a:buFontTx/>
                <a:buChar char="-"/>
              </a:pPr>
              <a:r>
                <a: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rok za predaju: najkasnije 60 dana nakon završetka projekta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1E2243-7937-4965-A1DF-FD68A75CF72C}"/>
              </a:ext>
            </a:extLst>
          </p:cNvPr>
          <p:cNvGrpSpPr/>
          <p:nvPr/>
        </p:nvGrpSpPr>
        <p:grpSpPr>
          <a:xfrm>
            <a:off x="3977100" y="951485"/>
            <a:ext cx="2202817" cy="1660113"/>
            <a:chOff x="8921976" y="1312837"/>
            <a:chExt cx="2937089" cy="2213483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FF2769B-D0DF-4823-8FF6-FAD80DCCD4C0}"/>
                </a:ext>
              </a:extLst>
            </p:cNvPr>
            <p:cNvSpPr txBox="1"/>
            <p:nvPr/>
          </p:nvSpPr>
          <p:spPr>
            <a:xfrm>
              <a:off x="8921976" y="1312837"/>
              <a:ext cx="2937088" cy="61555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hr-HR" sz="2400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Prilozi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2876332-4144-42DD-9F28-32AB3CB0C91F}"/>
                </a:ext>
              </a:extLst>
            </p:cNvPr>
            <p:cNvSpPr txBox="1"/>
            <p:nvPr/>
          </p:nvSpPr>
          <p:spPr>
            <a:xfrm>
              <a:off x="8929772" y="1925882"/>
              <a:ext cx="2929293" cy="160043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Tx/>
                <a:buChar char="-"/>
              </a:pPr>
              <a:r>
                <a: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Deklaracija časti</a:t>
              </a:r>
            </a:p>
            <a:p>
              <a:pPr marL="171450" indent="-171450" algn="just">
                <a:buFontTx/>
                <a:buChar char="-"/>
              </a:pPr>
              <a:r>
                <a: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vremenik aktivnosti</a:t>
              </a:r>
            </a:p>
            <a:p>
              <a:pPr marL="171450" indent="-171450" algn="just">
                <a:buFontTx/>
                <a:buChar char="-"/>
              </a:pPr>
              <a:r>
                <a: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intelektualni rezultati (</a:t>
              </a:r>
              <a:r>
                <a:rPr lang="hr-HR" sz="12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4"/>
                </a:rPr>
                <a:t>diseminacijska platforma</a:t>
              </a:r>
              <a:r>
                <a: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marL="171450" indent="-171450" algn="just">
                <a:buFontTx/>
                <a:buChar char="-"/>
              </a:pPr>
              <a:r>
                <a: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ostali relevantni materijali (opcionalno)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A11A230-F0C5-4424-90CA-8021ED64A78E}"/>
              </a:ext>
            </a:extLst>
          </p:cNvPr>
          <p:cNvGrpSpPr/>
          <p:nvPr/>
        </p:nvGrpSpPr>
        <p:grpSpPr>
          <a:xfrm>
            <a:off x="6118235" y="4403523"/>
            <a:ext cx="2836972" cy="1844779"/>
            <a:chOff x="8921977" y="1312837"/>
            <a:chExt cx="2937088" cy="245970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9C848BD-C9C8-48FD-ACB4-19A8347C5E5D}"/>
                </a:ext>
              </a:extLst>
            </p:cNvPr>
            <p:cNvSpPr txBox="1"/>
            <p:nvPr/>
          </p:nvSpPr>
          <p:spPr>
            <a:xfrm>
              <a:off x="8921977" y="1312837"/>
              <a:ext cx="2937088" cy="61555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hr-HR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Analiza</a:t>
              </a:r>
              <a:endPara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BD9173D-6D33-4A2F-9418-2A7D3CEBF126}"/>
                </a:ext>
              </a:extLst>
            </p:cNvPr>
            <p:cNvSpPr txBox="1"/>
            <p:nvPr/>
          </p:nvSpPr>
          <p:spPr>
            <a:xfrm>
              <a:off x="8929771" y="1925882"/>
              <a:ext cx="2929294" cy="184665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Tx/>
                <a:buChar char="-"/>
              </a:pPr>
              <a:r>
                <a: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nakon provedene financijske i kvalitativne analize, korisniku se šalje Obavijest o analizi završnog izvješća</a:t>
              </a:r>
            </a:p>
            <a:p>
              <a:pPr marL="171450" indent="-171450" algn="just">
                <a:buFontTx/>
                <a:buChar char="-"/>
              </a:pPr>
              <a:r>
                <a: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rok za analizu i završnu isplatu (najkasnije 60 dana od datuma podnošenja završnog izvješća) se prolongira u slučaju potrebe za dostavljanjem dodatne dokumentacije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E75E4B0-0F21-41A3-8706-87B03B20CB22}"/>
              </a:ext>
            </a:extLst>
          </p:cNvPr>
          <p:cNvSpPr txBox="1">
            <a:spLocks/>
          </p:cNvSpPr>
          <p:nvPr/>
        </p:nvSpPr>
        <p:spPr>
          <a:xfrm>
            <a:off x="2411760" y="266829"/>
            <a:ext cx="6480872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Završno izvješće (podnošenje)</a:t>
            </a:r>
            <a:endParaRPr lang="en-US" sz="2400" b="1" dirty="0">
              <a:solidFill>
                <a:srgbClr val="EF7200"/>
              </a:solidFill>
            </a:endParaRPr>
          </a:p>
        </p:txBody>
      </p:sp>
      <p:pic>
        <p:nvPicPr>
          <p:cNvPr id="1026" name="Picture 2" descr="Computer, Hand, Help, Laptop, Helping">
            <a:extLst>
              <a:ext uri="{FF2B5EF4-FFF2-40B4-BE49-F238E27FC236}">
                <a16:creationId xmlns:a16="http://schemas.microsoft.com/office/drawing/2014/main" id="{74171302-BF0A-4C96-BA1B-C882A77EB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8034">
            <a:off x="64648" y="1772816"/>
            <a:ext cx="963266" cy="7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3350C6-43DE-4A5E-B1F7-9E3E70216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967" y="4762749"/>
            <a:ext cx="1585666" cy="1196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FFA33-11FC-4AEF-A6C5-AB483F700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415" y="2622557"/>
            <a:ext cx="1016140" cy="923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60257B-18DD-4D70-ABD8-FBD0FD297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413" y="2862752"/>
            <a:ext cx="1493545" cy="101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6F03A4F-5C00-4EFD-845F-8E716A510C72}"/>
              </a:ext>
            </a:extLst>
          </p:cNvPr>
          <p:cNvCxnSpPr>
            <a:cxnSpLocks/>
          </p:cNvCxnSpPr>
          <p:nvPr/>
        </p:nvCxnSpPr>
        <p:spPr>
          <a:xfrm flipH="1">
            <a:off x="1485172" y="1052736"/>
            <a:ext cx="1203602" cy="196474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AF95C8-2C1D-4E63-BB1D-C7007667D9A3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3698351" y="1052736"/>
            <a:ext cx="0" cy="188592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FF22137-FF4B-4547-B970-57032B01C7F3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4815870" y="1052736"/>
            <a:ext cx="0" cy="188592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2BCF644-62CE-42CD-A6D6-8A516BB03367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5933389" y="1052736"/>
            <a:ext cx="0" cy="188592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B5AD7C5-BAEC-4BD3-AE88-B26FA3030C34}"/>
              </a:ext>
            </a:extLst>
          </p:cNvPr>
          <p:cNvSpPr txBox="1"/>
          <p:nvPr/>
        </p:nvSpPr>
        <p:spPr>
          <a:xfrm>
            <a:off x="2086973" y="3977580"/>
            <a:ext cx="1362749" cy="132343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Kvaliteta projektnog prijedloga i provedba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DD9438-60C4-4214-B73B-2088DE089FDC}"/>
              </a:ext>
            </a:extLst>
          </p:cNvPr>
          <p:cNvSpPr txBox="1"/>
          <p:nvPr/>
        </p:nvSpPr>
        <p:spPr>
          <a:xfrm>
            <a:off x="4227257" y="4110974"/>
            <a:ext cx="1362749" cy="132343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Kvaliteta projektnog tima i suradnja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80C5EC-796F-4434-A48D-1185EFD09C26}"/>
              </a:ext>
            </a:extLst>
          </p:cNvPr>
          <p:cNvSpPr txBox="1"/>
          <p:nvPr/>
        </p:nvSpPr>
        <p:spPr>
          <a:xfrm>
            <a:off x="6164253" y="3693453"/>
            <a:ext cx="1362749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noProof="1">
                <a:solidFill>
                  <a:prstClr val="black"/>
                </a:solidFill>
                <a:latin typeface="Calibri" panose="020F0502020204030204"/>
              </a:rPr>
              <a:t>Učinak i diseminacija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25AA62B-AD9A-476C-97FF-E8A4B0695EFA}"/>
              </a:ext>
            </a:extLst>
          </p:cNvPr>
          <p:cNvSpPr txBox="1"/>
          <p:nvPr/>
        </p:nvSpPr>
        <p:spPr>
          <a:xfrm>
            <a:off x="259913" y="3857999"/>
            <a:ext cx="1431767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Relevantnost projekta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E7A9F3F-D7C3-4C7E-B661-9681E8A47E08}"/>
              </a:ext>
            </a:extLst>
          </p:cNvPr>
          <p:cNvSpPr/>
          <p:nvPr/>
        </p:nvSpPr>
        <p:spPr>
          <a:xfrm>
            <a:off x="938502" y="2548737"/>
            <a:ext cx="1093342" cy="1093342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4000">
                <a:schemeClr val="accent2">
                  <a:lumMod val="20000"/>
                  <a:lumOff val="80000"/>
                </a:schemeClr>
              </a:gs>
              <a:gs pos="64000">
                <a:schemeClr val="accent2"/>
              </a:gs>
              <a:gs pos="84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DF1B53B-F78A-453C-BFE2-A44D53956B3B}"/>
              </a:ext>
            </a:extLst>
          </p:cNvPr>
          <p:cNvSpPr/>
          <p:nvPr/>
        </p:nvSpPr>
        <p:spPr>
          <a:xfrm>
            <a:off x="3151680" y="2938665"/>
            <a:ext cx="1093342" cy="1093342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4000">
                <a:schemeClr val="accent3">
                  <a:lumMod val="20000"/>
                  <a:lumOff val="80000"/>
                </a:schemeClr>
              </a:gs>
              <a:gs pos="46000">
                <a:schemeClr val="accent3"/>
              </a:gs>
              <a:gs pos="84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18B664B-9169-4408-9560-6DE0AC3986F5}"/>
              </a:ext>
            </a:extLst>
          </p:cNvPr>
          <p:cNvSpPr/>
          <p:nvPr/>
        </p:nvSpPr>
        <p:spPr>
          <a:xfrm>
            <a:off x="4269199" y="2938665"/>
            <a:ext cx="1093342" cy="1093342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14000">
                <a:schemeClr val="accent5">
                  <a:lumMod val="20000"/>
                  <a:lumOff val="80000"/>
                </a:schemeClr>
              </a:gs>
              <a:gs pos="46000">
                <a:schemeClr val="accent5"/>
              </a:gs>
              <a:gs pos="84000">
                <a:schemeClr val="accent5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4574DF0-325F-4AAD-81D3-C5155E618293}"/>
              </a:ext>
            </a:extLst>
          </p:cNvPr>
          <p:cNvSpPr/>
          <p:nvPr/>
        </p:nvSpPr>
        <p:spPr>
          <a:xfrm>
            <a:off x="5386718" y="2938665"/>
            <a:ext cx="1093342" cy="1093342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16000">
                <a:schemeClr val="accent6">
                  <a:lumMod val="40000"/>
                  <a:lumOff val="60000"/>
                </a:schemeClr>
              </a:gs>
              <a:gs pos="52000">
                <a:schemeClr val="accent6"/>
              </a:gs>
              <a:gs pos="84000">
                <a:schemeClr val="accent6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Graphic 81" descr="Medal">
            <a:extLst>
              <a:ext uri="{FF2B5EF4-FFF2-40B4-BE49-F238E27FC236}">
                <a16:creationId xmlns:a16="http://schemas.microsoft.com/office/drawing/2014/main" id="{E1438975-B03F-4B61-8CF3-438B965FA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1221" y="3142436"/>
            <a:ext cx="685800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38D0C7-9619-479C-8F9C-4C2F49E68E4E}"/>
              </a:ext>
            </a:extLst>
          </p:cNvPr>
          <p:cNvSpPr txBox="1"/>
          <p:nvPr/>
        </p:nvSpPr>
        <p:spPr>
          <a:xfrm>
            <a:off x="1003795" y="287170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56509-C82F-4631-B382-22B2E1FFEEA2}"/>
              </a:ext>
            </a:extLst>
          </p:cNvPr>
          <p:cNvSpPr txBox="1"/>
          <p:nvPr/>
        </p:nvSpPr>
        <p:spPr>
          <a:xfrm>
            <a:off x="3241151" y="328528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40E7C-C6A4-4CA5-A2C7-983AA454F06E}"/>
              </a:ext>
            </a:extLst>
          </p:cNvPr>
          <p:cNvSpPr txBox="1"/>
          <p:nvPr/>
        </p:nvSpPr>
        <p:spPr>
          <a:xfrm>
            <a:off x="4358670" y="328528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250ED0-79D8-4D76-A757-B98F93E5CE57}"/>
              </a:ext>
            </a:extLst>
          </p:cNvPr>
          <p:cNvSpPr txBox="1"/>
          <p:nvPr/>
        </p:nvSpPr>
        <p:spPr>
          <a:xfrm>
            <a:off x="5476189" y="324142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D2272F-38ED-46E8-AD59-65CE39639808}"/>
              </a:ext>
            </a:extLst>
          </p:cNvPr>
          <p:cNvSpPr txBox="1">
            <a:spLocks/>
          </p:cNvSpPr>
          <p:nvPr/>
        </p:nvSpPr>
        <p:spPr>
          <a:xfrm>
            <a:off x="2411760" y="266829"/>
            <a:ext cx="6480872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Završno izvješće (analiza)</a:t>
            </a:r>
            <a:endParaRPr lang="en-US" sz="2400" b="1" dirty="0">
              <a:solidFill>
                <a:srgbClr val="EF72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A389F2-DBCE-4E0C-99AD-CF3115A4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33" t="6896" r="9103" b="5712"/>
          <a:stretch/>
        </p:blipFill>
        <p:spPr>
          <a:xfrm rot="21013553">
            <a:off x="6542473" y="4314150"/>
            <a:ext cx="2337025" cy="20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0" grpId="0"/>
      <p:bldP spid="103" grpId="0"/>
      <p:bldP spid="55" grpId="0" animBg="1"/>
      <p:bldP spid="56" grpId="0" animBg="1"/>
      <p:bldP spid="57" grpId="0" animBg="1"/>
      <p:bldP spid="58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A42D5A-A1F4-460C-9BD9-45FF7696DA36}"/>
              </a:ext>
            </a:extLst>
          </p:cNvPr>
          <p:cNvSpPr/>
          <p:nvPr/>
        </p:nvSpPr>
        <p:spPr>
          <a:xfrm>
            <a:off x="1014857" y="2224089"/>
            <a:ext cx="2628900" cy="214101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5740" tIns="137160" rIns="20574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Projektne aktivnosti koje se zbog pandemije koronavirusa ne mogu odvijati prema inicijalnom planu najprije pokušajte organizirati tako da se one realiziraju kasnije u projektu</a:t>
            </a:r>
            <a:r>
              <a:rPr lang="hr-HR" sz="1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(prilagodba vremenika)</a:t>
            </a:r>
            <a:r>
              <a:rPr lang="en-US" sz="1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D7D8FE8-20D3-4D87-BACD-75F5E280CA2C}"/>
              </a:ext>
            </a:extLst>
          </p:cNvPr>
          <p:cNvSpPr/>
          <p:nvPr/>
        </p:nvSpPr>
        <p:spPr>
          <a:xfrm>
            <a:off x="3634832" y="2225094"/>
            <a:ext cx="2628900" cy="2140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5740" tIns="137160" rIns="20574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hr-HR" sz="1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skladu s dodatkom sporazumu</a:t>
            </a:r>
            <a:endParaRPr lang="en-US" sz="1400" noProof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D14034F-102A-4101-89AA-0FCDB3D4A42A}"/>
              </a:ext>
            </a:extLst>
          </p:cNvPr>
          <p:cNvSpPr/>
          <p:nvPr/>
        </p:nvSpPr>
        <p:spPr>
          <a:xfrm>
            <a:off x="6254807" y="2223289"/>
            <a:ext cx="2628900" cy="21418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5740" tIns="137160" rIns="20574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Priznavanje troškova nastalih zbog otkazivanja aktivnosti uslijed VIŠE SILE (</a:t>
            </a:r>
            <a:r>
              <a:rPr 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upute</a:t>
            </a:r>
            <a:r>
              <a:rPr 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endParaRPr lang="en-US" sz="1400" noProof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CB67142-C553-4061-BD68-1B84B4732179}"/>
              </a:ext>
            </a:extLst>
          </p:cNvPr>
          <p:cNvGrpSpPr/>
          <p:nvPr/>
        </p:nvGrpSpPr>
        <p:grpSpPr>
          <a:xfrm>
            <a:off x="1014857" y="1384512"/>
            <a:ext cx="7868849" cy="840581"/>
            <a:chOff x="1145309" y="1966032"/>
            <a:chExt cx="5009662" cy="136698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1B9057C-A68C-4F64-869B-9E190FEC13A4}"/>
                </a:ext>
              </a:extLst>
            </p:cNvPr>
            <p:cNvSpPr/>
            <p:nvPr/>
          </p:nvSpPr>
          <p:spPr>
            <a:xfrm>
              <a:off x="1145309" y="1966032"/>
              <a:ext cx="1671782" cy="136698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hr-H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Reorganizacija aktivnosti</a:t>
              </a: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E568D2C-22D1-4540-A386-EE428A400649}"/>
                </a:ext>
              </a:extLst>
            </p:cNvPr>
            <p:cNvSpPr/>
            <p:nvPr/>
          </p:nvSpPr>
          <p:spPr>
            <a:xfrm>
              <a:off x="2817091" y="1966032"/>
              <a:ext cx="1671782" cy="13669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hr-H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Virtualne </a:t>
              </a:r>
            </a:p>
            <a:p>
              <a:pPr algn="r"/>
              <a:r>
                <a:rPr lang="hr-H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aktivnosti</a:t>
              </a: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EA11C0D-8B6C-4416-BBE7-551814E04D45}"/>
                </a:ext>
              </a:extLst>
            </p:cNvPr>
            <p:cNvSpPr/>
            <p:nvPr/>
          </p:nvSpPr>
          <p:spPr>
            <a:xfrm>
              <a:off x="4483189" y="1966032"/>
              <a:ext cx="1671782" cy="136698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hr-H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Viša sila</a:t>
              </a:r>
              <a:endParaRPr lang="en-US" sz="2400" b="1" cap="all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3A9DB80-A95F-4A1F-A04D-E2136B63C12E}"/>
              </a:ext>
            </a:extLst>
          </p:cNvPr>
          <p:cNvGrpSpPr/>
          <p:nvPr/>
        </p:nvGrpSpPr>
        <p:grpSpPr>
          <a:xfrm>
            <a:off x="1136201" y="1498925"/>
            <a:ext cx="323419" cy="633931"/>
            <a:chOff x="1493452" y="4543091"/>
            <a:chExt cx="862450" cy="177165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23C36B6-1358-45FA-9CE5-FB266EB79754}"/>
                </a:ext>
              </a:extLst>
            </p:cNvPr>
            <p:cNvSpPr/>
            <p:nvPr/>
          </p:nvSpPr>
          <p:spPr>
            <a:xfrm>
              <a:off x="1493455" y="4553773"/>
              <a:ext cx="838433" cy="1589852"/>
            </a:xfrm>
            <a:custGeom>
              <a:avLst/>
              <a:gdLst>
                <a:gd name="connsiteX0" fmla="*/ 53718 w 838433"/>
                <a:gd name="connsiteY0" fmla="*/ 94 h 1589852"/>
                <a:gd name="connsiteX1" fmla="*/ 104139 w 838433"/>
                <a:gd name="connsiteY1" fmla="*/ 16420 h 1589852"/>
                <a:gd name="connsiteX2" fmla="*/ 146457 w 838433"/>
                <a:gd name="connsiteY2" fmla="*/ 197826 h 1589852"/>
                <a:gd name="connsiteX3" fmla="*/ 202449 w 838433"/>
                <a:gd name="connsiteY3" fmla="*/ 355396 h 1589852"/>
                <a:gd name="connsiteX4" fmla="*/ 258440 w 838433"/>
                <a:gd name="connsiteY4" fmla="*/ 506307 h 1589852"/>
                <a:gd name="connsiteX5" fmla="*/ 366877 w 838433"/>
                <a:gd name="connsiteY5" fmla="*/ 435043 h 1589852"/>
                <a:gd name="connsiteX6" fmla="*/ 455100 w 838433"/>
                <a:gd name="connsiteY6" fmla="*/ 540254 h 1589852"/>
                <a:gd name="connsiteX7" fmla="*/ 573781 w 838433"/>
                <a:gd name="connsiteY7" fmla="*/ 540254 h 1589852"/>
                <a:gd name="connsiteX8" fmla="*/ 631467 w 838433"/>
                <a:gd name="connsiteY8" fmla="*/ 628368 h 1589852"/>
                <a:gd name="connsiteX9" fmla="*/ 780331 w 838433"/>
                <a:gd name="connsiteY9" fmla="*/ 692809 h 1589852"/>
                <a:gd name="connsiteX10" fmla="*/ 828126 w 838433"/>
                <a:gd name="connsiteY10" fmla="*/ 848817 h 1589852"/>
                <a:gd name="connsiteX11" fmla="*/ 828126 w 838433"/>
                <a:gd name="connsiteY11" fmla="*/ 1028497 h 1589852"/>
                <a:gd name="connsiteX12" fmla="*/ 780646 w 838433"/>
                <a:gd name="connsiteY12" fmla="*/ 1343882 h 1589852"/>
                <a:gd name="connsiteX13" fmla="*/ 789561 w 838433"/>
                <a:gd name="connsiteY13" fmla="*/ 1589843 h 1589852"/>
                <a:gd name="connsiteX14" fmla="*/ 789561 w 838433"/>
                <a:gd name="connsiteY14" fmla="*/ 1589852 h 1589852"/>
                <a:gd name="connsiteX15" fmla="*/ 322004 w 838433"/>
                <a:gd name="connsiteY15" fmla="*/ 1589852 h 1589852"/>
                <a:gd name="connsiteX16" fmla="*/ 327755 w 838433"/>
                <a:gd name="connsiteY16" fmla="*/ 1523767 h 1589852"/>
                <a:gd name="connsiteX17" fmla="*/ 343235 w 838433"/>
                <a:gd name="connsiteY17" fmla="*/ 1338950 h 1589852"/>
                <a:gd name="connsiteX18" fmla="*/ 155008 w 838433"/>
                <a:gd name="connsiteY18" fmla="*/ 1138886 h 1589852"/>
                <a:gd name="connsiteX19" fmla="*/ 54964 w 838433"/>
                <a:gd name="connsiteY19" fmla="*/ 976138 h 1589852"/>
                <a:gd name="connsiteX20" fmla="*/ 17650 w 838433"/>
                <a:gd name="connsiteY20" fmla="*/ 763909 h 1589852"/>
                <a:gd name="connsiteX21" fmla="*/ 117654 w 838433"/>
                <a:gd name="connsiteY21" fmla="*/ 693056 h 1589852"/>
                <a:gd name="connsiteX22" fmla="*/ 85462 w 838433"/>
                <a:gd name="connsiteY22" fmla="*/ 521760 h 1589852"/>
                <a:gd name="connsiteX23" fmla="*/ 32899 w 838433"/>
                <a:gd name="connsiteY23" fmla="*/ 384411 h 1589852"/>
                <a:gd name="connsiteX24" fmla="*/ 7287 w 838433"/>
                <a:gd name="connsiteY24" fmla="*/ 228403 h 1589852"/>
                <a:gd name="connsiteX25" fmla="*/ 7287 w 838433"/>
                <a:gd name="connsiteY25" fmla="*/ 38449 h 1589852"/>
                <a:gd name="connsiteX26" fmla="*/ 53718 w 838433"/>
                <a:gd name="connsiteY26" fmla="*/ 94 h 158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38433" h="1589852">
                  <a:moveTo>
                    <a:pt x="53718" y="94"/>
                  </a:moveTo>
                  <a:cubicBezTo>
                    <a:pt x="73927" y="-965"/>
                    <a:pt x="94800" y="7091"/>
                    <a:pt x="104139" y="16420"/>
                  </a:cubicBezTo>
                  <a:cubicBezTo>
                    <a:pt x="122698" y="35079"/>
                    <a:pt x="139641" y="172428"/>
                    <a:pt x="146457" y="197826"/>
                  </a:cubicBezTo>
                  <a:cubicBezTo>
                    <a:pt x="153274" y="223143"/>
                    <a:pt x="187200" y="319805"/>
                    <a:pt x="202449" y="355396"/>
                  </a:cubicBezTo>
                  <a:cubicBezTo>
                    <a:pt x="217698" y="390987"/>
                    <a:pt x="258440" y="506307"/>
                    <a:pt x="258440" y="506307"/>
                  </a:cubicBezTo>
                  <a:cubicBezTo>
                    <a:pt x="255012" y="482553"/>
                    <a:pt x="295636" y="418111"/>
                    <a:pt x="366877" y="435043"/>
                  </a:cubicBezTo>
                  <a:cubicBezTo>
                    <a:pt x="438117" y="452058"/>
                    <a:pt x="455100" y="540254"/>
                    <a:pt x="455100" y="540254"/>
                  </a:cubicBezTo>
                  <a:cubicBezTo>
                    <a:pt x="495803" y="506307"/>
                    <a:pt x="533038" y="519869"/>
                    <a:pt x="573781" y="540254"/>
                  </a:cubicBezTo>
                  <a:cubicBezTo>
                    <a:pt x="614523" y="560556"/>
                    <a:pt x="631467" y="628368"/>
                    <a:pt x="631467" y="628368"/>
                  </a:cubicBezTo>
                  <a:cubicBezTo>
                    <a:pt x="631467" y="628368"/>
                    <a:pt x="729777" y="662315"/>
                    <a:pt x="780331" y="692809"/>
                  </a:cubicBezTo>
                  <a:cubicBezTo>
                    <a:pt x="830884" y="723386"/>
                    <a:pt x="818000" y="808130"/>
                    <a:pt x="828126" y="848817"/>
                  </a:cubicBezTo>
                  <a:cubicBezTo>
                    <a:pt x="838253" y="889422"/>
                    <a:pt x="845069" y="964138"/>
                    <a:pt x="828126" y="1028497"/>
                  </a:cubicBezTo>
                  <a:cubicBezTo>
                    <a:pt x="811144" y="1092938"/>
                    <a:pt x="784074" y="1242124"/>
                    <a:pt x="780646" y="1343882"/>
                  </a:cubicBezTo>
                  <a:cubicBezTo>
                    <a:pt x="778951" y="1394720"/>
                    <a:pt x="784044" y="1498636"/>
                    <a:pt x="789561" y="1589843"/>
                  </a:cubicBezTo>
                  <a:lnTo>
                    <a:pt x="789561" y="1589852"/>
                  </a:lnTo>
                  <a:lnTo>
                    <a:pt x="322004" y="1589852"/>
                  </a:lnTo>
                  <a:lnTo>
                    <a:pt x="327755" y="1523767"/>
                  </a:lnTo>
                  <a:cubicBezTo>
                    <a:pt x="336024" y="1430907"/>
                    <a:pt x="344082" y="1346553"/>
                    <a:pt x="343235" y="1338950"/>
                  </a:cubicBezTo>
                  <a:cubicBezTo>
                    <a:pt x="341501" y="1323662"/>
                    <a:pt x="232947" y="1196505"/>
                    <a:pt x="155008" y="1138886"/>
                  </a:cubicBezTo>
                  <a:cubicBezTo>
                    <a:pt x="77030" y="1081267"/>
                    <a:pt x="66785" y="1025291"/>
                    <a:pt x="54964" y="976138"/>
                  </a:cubicBezTo>
                  <a:cubicBezTo>
                    <a:pt x="43025" y="926985"/>
                    <a:pt x="12527" y="820131"/>
                    <a:pt x="17650" y="763909"/>
                  </a:cubicBezTo>
                  <a:cubicBezTo>
                    <a:pt x="22772" y="707769"/>
                    <a:pt x="117654" y="693056"/>
                    <a:pt x="117654" y="693056"/>
                  </a:cubicBezTo>
                  <a:cubicBezTo>
                    <a:pt x="114265" y="669219"/>
                    <a:pt x="94012" y="550693"/>
                    <a:pt x="85462" y="521760"/>
                  </a:cubicBezTo>
                  <a:cubicBezTo>
                    <a:pt x="76951" y="492827"/>
                    <a:pt x="37903" y="413344"/>
                    <a:pt x="32899" y="384411"/>
                  </a:cubicBezTo>
                  <a:cubicBezTo>
                    <a:pt x="27894" y="355478"/>
                    <a:pt x="12645" y="282652"/>
                    <a:pt x="7287" y="228403"/>
                  </a:cubicBezTo>
                  <a:cubicBezTo>
                    <a:pt x="1967" y="174154"/>
                    <a:pt x="-6032" y="92780"/>
                    <a:pt x="7287" y="38449"/>
                  </a:cubicBezTo>
                  <a:cubicBezTo>
                    <a:pt x="13966" y="11324"/>
                    <a:pt x="33509" y="1153"/>
                    <a:pt x="53718" y="94"/>
                  </a:cubicBezTo>
                  <a:close/>
                </a:path>
              </a:pathLst>
            </a:custGeom>
            <a:solidFill>
              <a:srgbClr val="FAB29A"/>
            </a:solidFill>
            <a:ln w="190500">
              <a:solidFill>
                <a:srgbClr val="F0EEE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sz="1350" dirty="0"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C97AECC3-6145-4368-95DE-40CE9E172719}"/>
                </a:ext>
              </a:extLst>
            </p:cNvPr>
            <p:cNvSpPr/>
            <p:nvPr/>
          </p:nvSpPr>
          <p:spPr>
            <a:xfrm>
              <a:off x="1504116" y="4553754"/>
              <a:ext cx="838413" cy="175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08" extrusionOk="0">
                  <a:moveTo>
                    <a:pt x="20329" y="21407"/>
                  </a:moveTo>
                  <a:cubicBezTo>
                    <a:pt x="20329" y="21407"/>
                    <a:pt x="19726" y="17587"/>
                    <a:pt x="19812" y="16350"/>
                  </a:cubicBezTo>
                  <a:cubicBezTo>
                    <a:pt x="19899" y="15112"/>
                    <a:pt x="20586" y="13297"/>
                    <a:pt x="21017" y="12513"/>
                  </a:cubicBezTo>
                  <a:cubicBezTo>
                    <a:pt x="21447" y="11730"/>
                    <a:pt x="21274" y="10821"/>
                    <a:pt x="21017" y="10327"/>
                  </a:cubicBezTo>
                  <a:cubicBezTo>
                    <a:pt x="20760" y="9832"/>
                    <a:pt x="21087" y="8801"/>
                    <a:pt x="19804" y="8429"/>
                  </a:cubicBezTo>
                  <a:cubicBezTo>
                    <a:pt x="18521" y="8058"/>
                    <a:pt x="16026" y="7645"/>
                    <a:pt x="16026" y="7645"/>
                  </a:cubicBezTo>
                  <a:cubicBezTo>
                    <a:pt x="16026" y="7645"/>
                    <a:pt x="15596" y="6820"/>
                    <a:pt x="14562" y="6573"/>
                  </a:cubicBezTo>
                  <a:cubicBezTo>
                    <a:pt x="13528" y="6325"/>
                    <a:pt x="12583" y="6160"/>
                    <a:pt x="11550" y="6573"/>
                  </a:cubicBezTo>
                  <a:cubicBezTo>
                    <a:pt x="11550" y="6573"/>
                    <a:pt x="11119" y="5500"/>
                    <a:pt x="9311" y="5293"/>
                  </a:cubicBezTo>
                  <a:cubicBezTo>
                    <a:pt x="7503" y="5087"/>
                    <a:pt x="6472" y="5871"/>
                    <a:pt x="6559" y="6160"/>
                  </a:cubicBezTo>
                  <a:cubicBezTo>
                    <a:pt x="6559" y="6160"/>
                    <a:pt x="5525" y="4757"/>
                    <a:pt x="5138" y="4324"/>
                  </a:cubicBezTo>
                  <a:cubicBezTo>
                    <a:pt x="4751" y="3891"/>
                    <a:pt x="3890" y="2715"/>
                    <a:pt x="3717" y="2407"/>
                  </a:cubicBezTo>
                  <a:cubicBezTo>
                    <a:pt x="3544" y="2098"/>
                    <a:pt x="3114" y="427"/>
                    <a:pt x="2643" y="200"/>
                  </a:cubicBezTo>
                  <a:cubicBezTo>
                    <a:pt x="2169" y="-27"/>
                    <a:pt x="524" y="-192"/>
                    <a:pt x="185" y="468"/>
                  </a:cubicBezTo>
                  <a:cubicBezTo>
                    <a:pt x="-153" y="1129"/>
                    <a:pt x="50" y="2119"/>
                    <a:pt x="185" y="2779"/>
                  </a:cubicBezTo>
                  <a:cubicBezTo>
                    <a:pt x="321" y="3439"/>
                    <a:pt x="708" y="4325"/>
                    <a:pt x="835" y="4677"/>
                  </a:cubicBezTo>
                  <a:cubicBezTo>
                    <a:pt x="962" y="5029"/>
                    <a:pt x="1953" y="5996"/>
                    <a:pt x="2169" y="6348"/>
                  </a:cubicBezTo>
                  <a:cubicBezTo>
                    <a:pt x="2386" y="6700"/>
                    <a:pt x="2900" y="8142"/>
                    <a:pt x="2986" y="8432"/>
                  </a:cubicBezTo>
                  <a:cubicBezTo>
                    <a:pt x="2986" y="8432"/>
                    <a:pt x="578" y="8611"/>
                    <a:pt x="448" y="9294"/>
                  </a:cubicBezTo>
                  <a:cubicBezTo>
                    <a:pt x="318" y="9978"/>
                    <a:pt x="1092" y="11278"/>
                    <a:pt x="1395" y="11876"/>
                  </a:cubicBezTo>
                  <a:cubicBezTo>
                    <a:pt x="1695" y="12474"/>
                    <a:pt x="1955" y="13155"/>
                    <a:pt x="3934" y="13856"/>
                  </a:cubicBezTo>
                  <a:cubicBezTo>
                    <a:pt x="5912" y="14557"/>
                    <a:pt x="8667" y="16104"/>
                    <a:pt x="8711" y="16290"/>
                  </a:cubicBezTo>
                  <a:cubicBezTo>
                    <a:pt x="8754" y="16475"/>
                    <a:pt x="7893" y="20395"/>
                    <a:pt x="7893" y="21408"/>
                  </a:cubicBezTo>
                  <a:lnTo>
                    <a:pt x="20329" y="21408"/>
                  </a:lnTo>
                  <a:close/>
                </a:path>
              </a:pathLst>
            </a:custGeom>
            <a:solidFill>
              <a:srgbClr val="EBAE7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/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5016809F-6C73-4DB4-B9DE-0C6DE23F3E4F}"/>
                </a:ext>
              </a:extLst>
            </p:cNvPr>
            <p:cNvSpPr/>
            <p:nvPr/>
          </p:nvSpPr>
          <p:spPr>
            <a:xfrm>
              <a:off x="1493452" y="4543091"/>
              <a:ext cx="862450" cy="177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37" extrusionOk="0">
                  <a:moveTo>
                    <a:pt x="21043" y="12688"/>
                  </a:moveTo>
                  <a:cubicBezTo>
                    <a:pt x="21449" y="11928"/>
                    <a:pt x="21336" y="11007"/>
                    <a:pt x="21043" y="10430"/>
                  </a:cubicBezTo>
                  <a:cubicBezTo>
                    <a:pt x="20980" y="10304"/>
                    <a:pt x="20954" y="10126"/>
                    <a:pt x="20927" y="9940"/>
                  </a:cubicBezTo>
                  <a:cubicBezTo>
                    <a:pt x="20851" y="9410"/>
                    <a:pt x="20759" y="8750"/>
                    <a:pt x="19726" y="8442"/>
                  </a:cubicBezTo>
                  <a:cubicBezTo>
                    <a:pt x="18630" y="8117"/>
                    <a:pt x="16694" y="7768"/>
                    <a:pt x="16141" y="7672"/>
                  </a:cubicBezTo>
                  <a:cubicBezTo>
                    <a:pt x="16001" y="7448"/>
                    <a:pt x="15537" y="6812"/>
                    <a:pt x="14605" y="6582"/>
                  </a:cubicBezTo>
                  <a:cubicBezTo>
                    <a:pt x="13698" y="6359"/>
                    <a:pt x="12732" y="6171"/>
                    <a:pt x="11715" y="6472"/>
                  </a:cubicBezTo>
                  <a:cubicBezTo>
                    <a:pt x="11483" y="6123"/>
                    <a:pt x="10861" y="5461"/>
                    <a:pt x="9431" y="5294"/>
                  </a:cubicBezTo>
                  <a:cubicBezTo>
                    <a:pt x="8574" y="5192"/>
                    <a:pt x="7755" y="5294"/>
                    <a:pt x="7125" y="5576"/>
                  </a:cubicBezTo>
                  <a:cubicBezTo>
                    <a:pt x="6946" y="5657"/>
                    <a:pt x="6791" y="5750"/>
                    <a:pt x="6670" y="5846"/>
                  </a:cubicBezTo>
                  <a:cubicBezTo>
                    <a:pt x="6340" y="5396"/>
                    <a:pt x="5827" y="4699"/>
                    <a:pt x="5576" y="4411"/>
                  </a:cubicBezTo>
                  <a:cubicBezTo>
                    <a:pt x="5205" y="3984"/>
                    <a:pt x="4372" y="2819"/>
                    <a:pt x="4209" y="2514"/>
                  </a:cubicBezTo>
                  <a:cubicBezTo>
                    <a:pt x="4164" y="2432"/>
                    <a:pt x="4096" y="2229"/>
                    <a:pt x="4014" y="1993"/>
                  </a:cubicBezTo>
                  <a:cubicBezTo>
                    <a:pt x="3661" y="961"/>
                    <a:pt x="3419" y="408"/>
                    <a:pt x="3084" y="243"/>
                  </a:cubicBezTo>
                  <a:cubicBezTo>
                    <a:pt x="2728" y="68"/>
                    <a:pt x="1917" y="-63"/>
                    <a:pt x="1227" y="32"/>
                  </a:cubicBezTo>
                  <a:cubicBezTo>
                    <a:pt x="697" y="104"/>
                    <a:pt x="328" y="299"/>
                    <a:pt x="189" y="580"/>
                  </a:cubicBezTo>
                  <a:cubicBezTo>
                    <a:pt x="-151" y="1259"/>
                    <a:pt x="47" y="2261"/>
                    <a:pt x="181" y="2938"/>
                  </a:cubicBezTo>
                  <a:cubicBezTo>
                    <a:pt x="284" y="3461"/>
                    <a:pt x="537" y="4116"/>
                    <a:pt x="705" y="4549"/>
                  </a:cubicBezTo>
                  <a:cubicBezTo>
                    <a:pt x="750" y="4667"/>
                    <a:pt x="790" y="4769"/>
                    <a:pt x="818" y="4845"/>
                  </a:cubicBezTo>
                  <a:cubicBezTo>
                    <a:pt x="898" y="5064"/>
                    <a:pt x="1251" y="5474"/>
                    <a:pt x="1590" y="5869"/>
                  </a:cubicBezTo>
                  <a:cubicBezTo>
                    <a:pt x="1822" y="6138"/>
                    <a:pt x="2041" y="6392"/>
                    <a:pt x="2125" y="6530"/>
                  </a:cubicBezTo>
                  <a:cubicBezTo>
                    <a:pt x="2304" y="6830"/>
                    <a:pt x="2718" y="7995"/>
                    <a:pt x="2868" y="8453"/>
                  </a:cubicBezTo>
                  <a:cubicBezTo>
                    <a:pt x="2186" y="8531"/>
                    <a:pt x="555" y="8783"/>
                    <a:pt x="439" y="9419"/>
                  </a:cubicBezTo>
                  <a:cubicBezTo>
                    <a:pt x="328" y="10024"/>
                    <a:pt x="858" y="11053"/>
                    <a:pt x="1208" y="11735"/>
                  </a:cubicBezTo>
                  <a:cubicBezTo>
                    <a:pt x="1269" y="11852"/>
                    <a:pt x="1322" y="11957"/>
                    <a:pt x="1366" y="12046"/>
                  </a:cubicBezTo>
                  <a:lnTo>
                    <a:pt x="1406" y="12131"/>
                  </a:lnTo>
                  <a:cubicBezTo>
                    <a:pt x="1696" y="12730"/>
                    <a:pt x="2025" y="13409"/>
                    <a:pt x="3948" y="14109"/>
                  </a:cubicBezTo>
                  <a:cubicBezTo>
                    <a:pt x="5853" y="14801"/>
                    <a:pt x="8343" y="16254"/>
                    <a:pt x="8477" y="16436"/>
                  </a:cubicBezTo>
                  <a:cubicBezTo>
                    <a:pt x="8487" y="16524"/>
                    <a:pt x="8343" y="17294"/>
                    <a:pt x="8206" y="18038"/>
                  </a:cubicBezTo>
                  <a:cubicBezTo>
                    <a:pt x="7971" y="19299"/>
                    <a:pt x="7681" y="20869"/>
                    <a:pt x="7681" y="21389"/>
                  </a:cubicBezTo>
                  <a:lnTo>
                    <a:pt x="7681" y="21537"/>
                  </a:lnTo>
                  <a:lnTo>
                    <a:pt x="8308" y="21537"/>
                  </a:lnTo>
                  <a:cubicBezTo>
                    <a:pt x="8350" y="20921"/>
                    <a:pt x="8590" y="19217"/>
                    <a:pt x="8804" y="18065"/>
                  </a:cubicBezTo>
                  <a:cubicBezTo>
                    <a:pt x="9014" y="16927"/>
                    <a:pt x="9093" y="16489"/>
                    <a:pt x="9075" y="16406"/>
                  </a:cubicBezTo>
                  <a:cubicBezTo>
                    <a:pt x="9012" y="16121"/>
                    <a:pt x="6053" y="14507"/>
                    <a:pt x="4307" y="13872"/>
                  </a:cubicBezTo>
                  <a:cubicBezTo>
                    <a:pt x="2557" y="13235"/>
                    <a:pt x="2270" y="12639"/>
                    <a:pt x="1991" y="12062"/>
                  </a:cubicBezTo>
                  <a:lnTo>
                    <a:pt x="1949" y="11978"/>
                  </a:lnTo>
                  <a:cubicBezTo>
                    <a:pt x="1904" y="11887"/>
                    <a:pt x="1849" y="11781"/>
                    <a:pt x="1788" y="11663"/>
                  </a:cubicBezTo>
                  <a:cubicBezTo>
                    <a:pt x="1467" y="11042"/>
                    <a:pt x="932" y="10001"/>
                    <a:pt x="1035" y="9446"/>
                  </a:cubicBezTo>
                  <a:cubicBezTo>
                    <a:pt x="1119" y="8982"/>
                    <a:pt x="2665" y="8761"/>
                    <a:pt x="3253" y="8716"/>
                  </a:cubicBezTo>
                  <a:lnTo>
                    <a:pt x="3545" y="8694"/>
                  </a:lnTo>
                  <a:lnTo>
                    <a:pt x="3540" y="8680"/>
                  </a:lnTo>
                  <a:cubicBezTo>
                    <a:pt x="3703" y="8650"/>
                    <a:pt x="4322" y="8532"/>
                    <a:pt x="4804" y="8404"/>
                  </a:cubicBezTo>
                  <a:cubicBezTo>
                    <a:pt x="4818" y="8427"/>
                    <a:pt x="4839" y="8445"/>
                    <a:pt x="4860" y="8463"/>
                  </a:cubicBezTo>
                  <a:cubicBezTo>
                    <a:pt x="4878" y="8479"/>
                    <a:pt x="4897" y="8493"/>
                    <a:pt x="4907" y="8510"/>
                  </a:cubicBezTo>
                  <a:cubicBezTo>
                    <a:pt x="4915" y="8523"/>
                    <a:pt x="4920" y="8536"/>
                    <a:pt x="4926" y="8547"/>
                  </a:cubicBezTo>
                  <a:cubicBezTo>
                    <a:pt x="4936" y="8571"/>
                    <a:pt x="4947" y="8598"/>
                    <a:pt x="4981" y="8628"/>
                  </a:cubicBezTo>
                  <a:cubicBezTo>
                    <a:pt x="4997" y="8641"/>
                    <a:pt x="5015" y="8654"/>
                    <a:pt x="5031" y="8665"/>
                  </a:cubicBezTo>
                  <a:cubicBezTo>
                    <a:pt x="5044" y="8673"/>
                    <a:pt x="5055" y="8681"/>
                    <a:pt x="5065" y="8690"/>
                  </a:cubicBezTo>
                  <a:cubicBezTo>
                    <a:pt x="5078" y="8702"/>
                    <a:pt x="5094" y="8716"/>
                    <a:pt x="5107" y="8733"/>
                  </a:cubicBezTo>
                  <a:cubicBezTo>
                    <a:pt x="5150" y="8778"/>
                    <a:pt x="5200" y="8830"/>
                    <a:pt x="5279" y="8856"/>
                  </a:cubicBezTo>
                  <a:cubicBezTo>
                    <a:pt x="5310" y="8866"/>
                    <a:pt x="5360" y="8872"/>
                    <a:pt x="5426" y="8877"/>
                  </a:cubicBezTo>
                  <a:cubicBezTo>
                    <a:pt x="5439" y="8878"/>
                    <a:pt x="5453" y="8879"/>
                    <a:pt x="5460" y="8879"/>
                  </a:cubicBezTo>
                  <a:cubicBezTo>
                    <a:pt x="5503" y="8883"/>
                    <a:pt x="5563" y="8891"/>
                    <a:pt x="5611" y="8899"/>
                  </a:cubicBezTo>
                  <a:cubicBezTo>
                    <a:pt x="5624" y="8901"/>
                    <a:pt x="5634" y="8904"/>
                    <a:pt x="5645" y="8907"/>
                  </a:cubicBezTo>
                  <a:cubicBezTo>
                    <a:pt x="5669" y="8912"/>
                    <a:pt x="5700" y="8919"/>
                    <a:pt x="5745" y="8923"/>
                  </a:cubicBezTo>
                  <a:cubicBezTo>
                    <a:pt x="5771" y="8925"/>
                    <a:pt x="5798" y="8926"/>
                    <a:pt x="5824" y="8926"/>
                  </a:cubicBezTo>
                  <a:cubicBezTo>
                    <a:pt x="5892" y="8926"/>
                    <a:pt x="5958" y="8921"/>
                    <a:pt x="6008" y="8916"/>
                  </a:cubicBezTo>
                  <a:cubicBezTo>
                    <a:pt x="6137" y="8903"/>
                    <a:pt x="6235" y="8878"/>
                    <a:pt x="6338" y="8852"/>
                  </a:cubicBezTo>
                  <a:lnTo>
                    <a:pt x="6401" y="8837"/>
                  </a:lnTo>
                  <a:cubicBezTo>
                    <a:pt x="6427" y="8830"/>
                    <a:pt x="6454" y="8825"/>
                    <a:pt x="6483" y="8818"/>
                  </a:cubicBezTo>
                  <a:cubicBezTo>
                    <a:pt x="6509" y="8813"/>
                    <a:pt x="6535" y="8807"/>
                    <a:pt x="6559" y="8802"/>
                  </a:cubicBezTo>
                  <a:cubicBezTo>
                    <a:pt x="6575" y="8798"/>
                    <a:pt x="6596" y="8795"/>
                    <a:pt x="6620" y="8792"/>
                  </a:cubicBezTo>
                  <a:cubicBezTo>
                    <a:pt x="6649" y="8790"/>
                    <a:pt x="6678" y="8786"/>
                    <a:pt x="6704" y="8779"/>
                  </a:cubicBezTo>
                  <a:cubicBezTo>
                    <a:pt x="6746" y="8770"/>
                    <a:pt x="6770" y="8755"/>
                    <a:pt x="6791" y="8743"/>
                  </a:cubicBezTo>
                  <a:cubicBezTo>
                    <a:pt x="6801" y="8737"/>
                    <a:pt x="6809" y="8732"/>
                    <a:pt x="6820" y="8729"/>
                  </a:cubicBezTo>
                  <a:cubicBezTo>
                    <a:pt x="6830" y="8725"/>
                    <a:pt x="6854" y="8721"/>
                    <a:pt x="6873" y="8717"/>
                  </a:cubicBezTo>
                  <a:cubicBezTo>
                    <a:pt x="6899" y="8712"/>
                    <a:pt x="6925" y="8707"/>
                    <a:pt x="6946" y="8702"/>
                  </a:cubicBezTo>
                  <a:cubicBezTo>
                    <a:pt x="6981" y="8691"/>
                    <a:pt x="7015" y="8681"/>
                    <a:pt x="7046" y="8671"/>
                  </a:cubicBezTo>
                  <a:cubicBezTo>
                    <a:pt x="7094" y="8655"/>
                    <a:pt x="7144" y="8638"/>
                    <a:pt x="7197" y="8625"/>
                  </a:cubicBezTo>
                  <a:cubicBezTo>
                    <a:pt x="7299" y="8599"/>
                    <a:pt x="7428" y="8562"/>
                    <a:pt x="7510" y="8494"/>
                  </a:cubicBezTo>
                  <a:cubicBezTo>
                    <a:pt x="7679" y="8357"/>
                    <a:pt x="7721" y="8200"/>
                    <a:pt x="7626" y="8076"/>
                  </a:cubicBezTo>
                  <a:cubicBezTo>
                    <a:pt x="7605" y="8048"/>
                    <a:pt x="7581" y="8024"/>
                    <a:pt x="7557" y="7999"/>
                  </a:cubicBezTo>
                  <a:cubicBezTo>
                    <a:pt x="7534" y="7973"/>
                    <a:pt x="7507" y="7947"/>
                    <a:pt x="7486" y="7919"/>
                  </a:cubicBezTo>
                  <a:cubicBezTo>
                    <a:pt x="7452" y="7872"/>
                    <a:pt x="7415" y="7824"/>
                    <a:pt x="7373" y="7775"/>
                  </a:cubicBezTo>
                  <a:cubicBezTo>
                    <a:pt x="7349" y="7746"/>
                    <a:pt x="7336" y="7718"/>
                    <a:pt x="7320" y="7688"/>
                  </a:cubicBezTo>
                  <a:cubicBezTo>
                    <a:pt x="7307" y="7662"/>
                    <a:pt x="7297" y="7637"/>
                    <a:pt x="7278" y="7611"/>
                  </a:cubicBezTo>
                  <a:cubicBezTo>
                    <a:pt x="7270" y="7602"/>
                    <a:pt x="7265" y="7592"/>
                    <a:pt x="7260" y="7580"/>
                  </a:cubicBezTo>
                  <a:cubicBezTo>
                    <a:pt x="7247" y="7557"/>
                    <a:pt x="7231" y="7528"/>
                    <a:pt x="7202" y="7504"/>
                  </a:cubicBezTo>
                  <a:cubicBezTo>
                    <a:pt x="7231" y="7501"/>
                    <a:pt x="7260" y="7495"/>
                    <a:pt x="7291" y="7493"/>
                  </a:cubicBezTo>
                  <a:cubicBezTo>
                    <a:pt x="7755" y="7461"/>
                    <a:pt x="8174" y="7608"/>
                    <a:pt x="8379" y="7814"/>
                  </a:cubicBezTo>
                  <a:cubicBezTo>
                    <a:pt x="8593" y="8016"/>
                    <a:pt x="8572" y="8264"/>
                    <a:pt x="8443" y="8494"/>
                  </a:cubicBezTo>
                  <a:cubicBezTo>
                    <a:pt x="8308" y="8726"/>
                    <a:pt x="8082" y="8954"/>
                    <a:pt x="7829" y="9168"/>
                  </a:cubicBezTo>
                  <a:cubicBezTo>
                    <a:pt x="7310" y="9594"/>
                    <a:pt x="6583" y="9958"/>
                    <a:pt x="5727" y="10215"/>
                  </a:cubicBezTo>
                  <a:lnTo>
                    <a:pt x="5576" y="10260"/>
                  </a:lnTo>
                  <a:lnTo>
                    <a:pt x="5590" y="10322"/>
                  </a:lnTo>
                  <a:cubicBezTo>
                    <a:pt x="5587" y="10323"/>
                    <a:pt x="5587" y="10323"/>
                    <a:pt x="5584" y="10323"/>
                  </a:cubicBezTo>
                  <a:cubicBezTo>
                    <a:pt x="5532" y="10347"/>
                    <a:pt x="5529" y="10348"/>
                    <a:pt x="5532" y="10349"/>
                  </a:cubicBezTo>
                  <a:cubicBezTo>
                    <a:pt x="5534" y="10352"/>
                    <a:pt x="5418" y="10347"/>
                    <a:pt x="5358" y="10366"/>
                  </a:cubicBezTo>
                  <a:cubicBezTo>
                    <a:pt x="5250" y="10384"/>
                    <a:pt x="5023" y="10388"/>
                    <a:pt x="4852" y="10387"/>
                  </a:cubicBezTo>
                  <a:cubicBezTo>
                    <a:pt x="4667" y="10383"/>
                    <a:pt x="4491" y="10368"/>
                    <a:pt x="4317" y="10339"/>
                  </a:cubicBezTo>
                  <a:cubicBezTo>
                    <a:pt x="4280" y="10330"/>
                    <a:pt x="4222" y="10325"/>
                    <a:pt x="4199" y="10312"/>
                  </a:cubicBezTo>
                  <a:cubicBezTo>
                    <a:pt x="4175" y="10298"/>
                    <a:pt x="4138" y="10272"/>
                    <a:pt x="4093" y="10263"/>
                  </a:cubicBezTo>
                  <a:cubicBezTo>
                    <a:pt x="4011" y="10238"/>
                    <a:pt x="3911" y="10228"/>
                    <a:pt x="3869" y="10183"/>
                  </a:cubicBezTo>
                  <a:cubicBezTo>
                    <a:pt x="3898" y="10230"/>
                    <a:pt x="4004" y="10251"/>
                    <a:pt x="4072" y="10278"/>
                  </a:cubicBezTo>
                  <a:cubicBezTo>
                    <a:pt x="4112" y="10291"/>
                    <a:pt x="4125" y="10307"/>
                    <a:pt x="4156" y="10330"/>
                  </a:cubicBezTo>
                  <a:cubicBezTo>
                    <a:pt x="4193" y="10355"/>
                    <a:pt x="4238" y="10357"/>
                    <a:pt x="4280" y="10371"/>
                  </a:cubicBezTo>
                  <a:cubicBezTo>
                    <a:pt x="4454" y="10415"/>
                    <a:pt x="4644" y="10445"/>
                    <a:pt x="4836" y="10461"/>
                  </a:cubicBezTo>
                  <a:cubicBezTo>
                    <a:pt x="4934" y="10475"/>
                    <a:pt x="5028" y="10470"/>
                    <a:pt x="5123" y="10475"/>
                  </a:cubicBezTo>
                  <a:cubicBezTo>
                    <a:pt x="5218" y="10471"/>
                    <a:pt x="5323" y="10497"/>
                    <a:pt x="5450" y="10467"/>
                  </a:cubicBezTo>
                  <a:cubicBezTo>
                    <a:pt x="5474" y="10462"/>
                    <a:pt x="5458" y="10470"/>
                    <a:pt x="5553" y="10469"/>
                  </a:cubicBezTo>
                  <a:cubicBezTo>
                    <a:pt x="5579" y="10469"/>
                    <a:pt x="5597" y="10462"/>
                    <a:pt x="5618" y="10458"/>
                  </a:cubicBezTo>
                  <a:lnTo>
                    <a:pt x="5711" y="10865"/>
                  </a:lnTo>
                  <a:cubicBezTo>
                    <a:pt x="5597" y="10861"/>
                    <a:pt x="5476" y="10845"/>
                    <a:pt x="5294" y="10881"/>
                  </a:cubicBezTo>
                  <a:cubicBezTo>
                    <a:pt x="5089" y="10946"/>
                    <a:pt x="4870" y="10995"/>
                    <a:pt x="4654" y="11068"/>
                  </a:cubicBezTo>
                  <a:cubicBezTo>
                    <a:pt x="4620" y="11079"/>
                    <a:pt x="4641" y="11079"/>
                    <a:pt x="4562" y="11077"/>
                  </a:cubicBezTo>
                  <a:cubicBezTo>
                    <a:pt x="4470" y="11069"/>
                    <a:pt x="4364" y="11104"/>
                    <a:pt x="4359" y="11103"/>
                  </a:cubicBezTo>
                  <a:cubicBezTo>
                    <a:pt x="4280" y="11113"/>
                    <a:pt x="4159" y="11097"/>
                    <a:pt x="4025" y="11095"/>
                  </a:cubicBezTo>
                  <a:cubicBezTo>
                    <a:pt x="3964" y="11097"/>
                    <a:pt x="3925" y="11092"/>
                    <a:pt x="3856" y="11087"/>
                  </a:cubicBezTo>
                  <a:cubicBezTo>
                    <a:pt x="3793" y="11079"/>
                    <a:pt x="3708" y="11086"/>
                    <a:pt x="3664" y="11090"/>
                  </a:cubicBezTo>
                  <a:cubicBezTo>
                    <a:pt x="3564" y="11083"/>
                    <a:pt x="3445" y="11053"/>
                    <a:pt x="3324" y="11048"/>
                  </a:cubicBezTo>
                  <a:cubicBezTo>
                    <a:pt x="3440" y="11069"/>
                    <a:pt x="3527" y="11110"/>
                    <a:pt x="3661" y="11130"/>
                  </a:cubicBezTo>
                  <a:cubicBezTo>
                    <a:pt x="3795" y="11123"/>
                    <a:pt x="3861" y="11158"/>
                    <a:pt x="4014" y="11169"/>
                  </a:cubicBezTo>
                  <a:cubicBezTo>
                    <a:pt x="4122" y="11175"/>
                    <a:pt x="4235" y="11204"/>
                    <a:pt x="4396" y="11196"/>
                  </a:cubicBezTo>
                  <a:cubicBezTo>
                    <a:pt x="4507" y="11183"/>
                    <a:pt x="4507" y="11175"/>
                    <a:pt x="4541" y="11182"/>
                  </a:cubicBezTo>
                  <a:cubicBezTo>
                    <a:pt x="4578" y="11191"/>
                    <a:pt x="4731" y="11191"/>
                    <a:pt x="4794" y="11161"/>
                  </a:cubicBezTo>
                  <a:cubicBezTo>
                    <a:pt x="4994" y="11114"/>
                    <a:pt x="5215" y="11062"/>
                    <a:pt x="5424" y="11008"/>
                  </a:cubicBezTo>
                  <a:cubicBezTo>
                    <a:pt x="5458" y="10999"/>
                    <a:pt x="5579" y="11003"/>
                    <a:pt x="5695" y="11012"/>
                  </a:cubicBezTo>
                  <a:lnTo>
                    <a:pt x="5558" y="11157"/>
                  </a:lnTo>
                  <a:lnTo>
                    <a:pt x="5410" y="11311"/>
                  </a:lnTo>
                  <a:cubicBezTo>
                    <a:pt x="5392" y="11358"/>
                    <a:pt x="5313" y="11388"/>
                    <a:pt x="5231" y="11440"/>
                  </a:cubicBezTo>
                  <a:cubicBezTo>
                    <a:pt x="5157" y="11491"/>
                    <a:pt x="5107" y="11537"/>
                    <a:pt x="5036" y="11563"/>
                  </a:cubicBezTo>
                  <a:cubicBezTo>
                    <a:pt x="4944" y="11598"/>
                    <a:pt x="4847" y="11638"/>
                    <a:pt x="4757" y="11669"/>
                  </a:cubicBezTo>
                  <a:cubicBezTo>
                    <a:pt x="4717" y="11685"/>
                    <a:pt x="4665" y="11698"/>
                    <a:pt x="4612" y="11722"/>
                  </a:cubicBezTo>
                  <a:cubicBezTo>
                    <a:pt x="4565" y="11746"/>
                    <a:pt x="4538" y="11766"/>
                    <a:pt x="4491" y="11781"/>
                  </a:cubicBezTo>
                  <a:cubicBezTo>
                    <a:pt x="4441" y="11796"/>
                    <a:pt x="4393" y="11809"/>
                    <a:pt x="4343" y="11829"/>
                  </a:cubicBezTo>
                  <a:cubicBezTo>
                    <a:pt x="4304" y="11848"/>
                    <a:pt x="4259" y="11876"/>
                    <a:pt x="4206" y="11853"/>
                  </a:cubicBezTo>
                  <a:cubicBezTo>
                    <a:pt x="4243" y="11886"/>
                    <a:pt x="4330" y="11860"/>
                    <a:pt x="4370" y="11847"/>
                  </a:cubicBezTo>
                  <a:cubicBezTo>
                    <a:pt x="4420" y="11835"/>
                    <a:pt x="4478" y="11825"/>
                    <a:pt x="4533" y="11814"/>
                  </a:cubicBezTo>
                  <a:cubicBezTo>
                    <a:pt x="4591" y="11804"/>
                    <a:pt x="4644" y="11779"/>
                    <a:pt x="4686" y="11766"/>
                  </a:cubicBezTo>
                  <a:cubicBezTo>
                    <a:pt x="4723" y="11753"/>
                    <a:pt x="4781" y="11744"/>
                    <a:pt x="4839" y="11730"/>
                  </a:cubicBezTo>
                  <a:cubicBezTo>
                    <a:pt x="4949" y="11703"/>
                    <a:pt x="5036" y="11672"/>
                    <a:pt x="5136" y="11642"/>
                  </a:cubicBezTo>
                  <a:cubicBezTo>
                    <a:pt x="5263" y="11606"/>
                    <a:pt x="5337" y="11549"/>
                    <a:pt x="5408" y="11511"/>
                  </a:cubicBezTo>
                  <a:cubicBezTo>
                    <a:pt x="5476" y="11475"/>
                    <a:pt x="5597" y="11437"/>
                    <a:pt x="5645" y="11368"/>
                  </a:cubicBezTo>
                  <a:cubicBezTo>
                    <a:pt x="5705" y="11307"/>
                    <a:pt x="5758" y="11267"/>
                    <a:pt x="5813" y="11215"/>
                  </a:cubicBezTo>
                  <a:cubicBezTo>
                    <a:pt x="5871" y="11167"/>
                    <a:pt x="5919" y="11113"/>
                    <a:pt x="5972" y="11061"/>
                  </a:cubicBezTo>
                  <a:cubicBezTo>
                    <a:pt x="5979" y="11055"/>
                    <a:pt x="5987" y="11046"/>
                    <a:pt x="5995" y="11038"/>
                  </a:cubicBezTo>
                  <a:lnTo>
                    <a:pt x="6143" y="10994"/>
                  </a:lnTo>
                  <a:cubicBezTo>
                    <a:pt x="6230" y="10968"/>
                    <a:pt x="6351" y="10966"/>
                    <a:pt x="6485" y="10982"/>
                  </a:cubicBezTo>
                  <a:lnTo>
                    <a:pt x="6501" y="11016"/>
                  </a:lnTo>
                  <a:cubicBezTo>
                    <a:pt x="6522" y="11061"/>
                    <a:pt x="6562" y="11118"/>
                    <a:pt x="6591" y="11169"/>
                  </a:cubicBezTo>
                  <a:cubicBezTo>
                    <a:pt x="6630" y="11228"/>
                    <a:pt x="6646" y="11254"/>
                    <a:pt x="6638" y="11314"/>
                  </a:cubicBezTo>
                  <a:cubicBezTo>
                    <a:pt x="6641" y="11385"/>
                    <a:pt x="6672" y="11429"/>
                    <a:pt x="6683" y="11479"/>
                  </a:cubicBezTo>
                  <a:cubicBezTo>
                    <a:pt x="6714" y="11689"/>
                    <a:pt x="6712" y="11909"/>
                    <a:pt x="6730" y="12124"/>
                  </a:cubicBezTo>
                  <a:cubicBezTo>
                    <a:pt x="6722" y="12339"/>
                    <a:pt x="6812" y="12560"/>
                    <a:pt x="6670" y="12759"/>
                  </a:cubicBezTo>
                  <a:cubicBezTo>
                    <a:pt x="6622" y="12814"/>
                    <a:pt x="6641" y="12867"/>
                    <a:pt x="6562" y="12910"/>
                  </a:cubicBezTo>
                  <a:cubicBezTo>
                    <a:pt x="6509" y="12958"/>
                    <a:pt x="6509" y="13015"/>
                    <a:pt x="6464" y="13064"/>
                  </a:cubicBezTo>
                  <a:lnTo>
                    <a:pt x="6359" y="13218"/>
                  </a:lnTo>
                  <a:cubicBezTo>
                    <a:pt x="6311" y="13265"/>
                    <a:pt x="6396" y="13343"/>
                    <a:pt x="6264" y="13360"/>
                  </a:cubicBezTo>
                  <a:cubicBezTo>
                    <a:pt x="6404" y="13345"/>
                    <a:pt x="6327" y="13262"/>
                    <a:pt x="6377" y="13221"/>
                  </a:cubicBezTo>
                  <a:lnTo>
                    <a:pt x="6498" y="13072"/>
                  </a:lnTo>
                  <a:cubicBezTo>
                    <a:pt x="6551" y="13024"/>
                    <a:pt x="6556" y="12967"/>
                    <a:pt x="6614" y="12921"/>
                  </a:cubicBezTo>
                  <a:cubicBezTo>
                    <a:pt x="6699" y="12884"/>
                    <a:pt x="6696" y="12815"/>
                    <a:pt x="6743" y="12772"/>
                  </a:cubicBezTo>
                  <a:cubicBezTo>
                    <a:pt x="6917" y="12562"/>
                    <a:pt x="6851" y="12337"/>
                    <a:pt x="6883" y="12124"/>
                  </a:cubicBezTo>
                  <a:cubicBezTo>
                    <a:pt x="6891" y="11908"/>
                    <a:pt x="6917" y="11695"/>
                    <a:pt x="6912" y="11473"/>
                  </a:cubicBezTo>
                  <a:cubicBezTo>
                    <a:pt x="6904" y="11415"/>
                    <a:pt x="6878" y="11354"/>
                    <a:pt x="6886" y="11316"/>
                  </a:cubicBezTo>
                  <a:cubicBezTo>
                    <a:pt x="6904" y="11267"/>
                    <a:pt x="6883" y="11186"/>
                    <a:pt x="6851" y="11143"/>
                  </a:cubicBezTo>
                  <a:cubicBezTo>
                    <a:pt x="6838" y="11113"/>
                    <a:pt x="6822" y="11086"/>
                    <a:pt x="6809" y="11057"/>
                  </a:cubicBezTo>
                  <a:cubicBezTo>
                    <a:pt x="6828" y="11064"/>
                    <a:pt x="6846" y="11068"/>
                    <a:pt x="6865" y="11074"/>
                  </a:cubicBezTo>
                  <a:cubicBezTo>
                    <a:pt x="7112" y="11165"/>
                    <a:pt x="7334" y="11318"/>
                    <a:pt x="7679" y="11444"/>
                  </a:cubicBezTo>
                  <a:cubicBezTo>
                    <a:pt x="8042" y="11576"/>
                    <a:pt x="8451" y="11617"/>
                    <a:pt x="8767" y="11674"/>
                  </a:cubicBezTo>
                  <a:cubicBezTo>
                    <a:pt x="9096" y="11730"/>
                    <a:pt x="9301" y="11805"/>
                    <a:pt x="9499" y="11947"/>
                  </a:cubicBezTo>
                  <a:cubicBezTo>
                    <a:pt x="9699" y="12081"/>
                    <a:pt x="9860" y="12249"/>
                    <a:pt x="10137" y="12407"/>
                  </a:cubicBezTo>
                  <a:cubicBezTo>
                    <a:pt x="10276" y="12484"/>
                    <a:pt x="10455" y="12560"/>
                    <a:pt x="10677" y="12604"/>
                  </a:cubicBezTo>
                  <a:cubicBezTo>
                    <a:pt x="10898" y="12652"/>
                    <a:pt x="11130" y="12657"/>
                    <a:pt x="11325" y="12656"/>
                  </a:cubicBezTo>
                  <a:cubicBezTo>
                    <a:pt x="11599" y="12652"/>
                    <a:pt x="11825" y="12644"/>
                    <a:pt x="12012" y="12663"/>
                  </a:cubicBezTo>
                  <a:cubicBezTo>
                    <a:pt x="12052" y="12678"/>
                    <a:pt x="12094" y="12688"/>
                    <a:pt x="12120" y="12691"/>
                  </a:cubicBezTo>
                  <a:cubicBezTo>
                    <a:pt x="12136" y="12693"/>
                    <a:pt x="12155" y="12692"/>
                    <a:pt x="12170" y="12693"/>
                  </a:cubicBezTo>
                  <a:cubicBezTo>
                    <a:pt x="12194" y="12700"/>
                    <a:pt x="12223" y="12702"/>
                    <a:pt x="12244" y="12711"/>
                  </a:cubicBezTo>
                  <a:cubicBezTo>
                    <a:pt x="12363" y="12753"/>
                    <a:pt x="12537" y="12828"/>
                    <a:pt x="12742" y="12873"/>
                  </a:cubicBezTo>
                  <a:cubicBezTo>
                    <a:pt x="12834" y="12894"/>
                    <a:pt x="12932" y="12910"/>
                    <a:pt x="13032" y="12920"/>
                  </a:cubicBezTo>
                  <a:cubicBezTo>
                    <a:pt x="13032" y="12933"/>
                    <a:pt x="13034" y="12947"/>
                    <a:pt x="13037" y="12964"/>
                  </a:cubicBezTo>
                  <a:cubicBezTo>
                    <a:pt x="13056" y="13017"/>
                    <a:pt x="13114" y="13050"/>
                    <a:pt x="13121" y="13063"/>
                  </a:cubicBezTo>
                  <a:cubicBezTo>
                    <a:pt x="13153" y="13092"/>
                    <a:pt x="13140" y="13156"/>
                    <a:pt x="13145" y="13222"/>
                  </a:cubicBezTo>
                  <a:cubicBezTo>
                    <a:pt x="13158" y="13349"/>
                    <a:pt x="13185" y="13458"/>
                    <a:pt x="13116" y="13576"/>
                  </a:cubicBezTo>
                  <a:cubicBezTo>
                    <a:pt x="13066" y="13697"/>
                    <a:pt x="13016" y="13813"/>
                    <a:pt x="12921" y="13926"/>
                  </a:cubicBezTo>
                  <a:cubicBezTo>
                    <a:pt x="12884" y="13984"/>
                    <a:pt x="12832" y="14040"/>
                    <a:pt x="12768" y="14093"/>
                  </a:cubicBezTo>
                  <a:cubicBezTo>
                    <a:pt x="12692" y="14140"/>
                    <a:pt x="12713" y="14223"/>
                    <a:pt x="12587" y="14244"/>
                  </a:cubicBezTo>
                  <a:cubicBezTo>
                    <a:pt x="12721" y="14227"/>
                    <a:pt x="12716" y="14143"/>
                    <a:pt x="12803" y="14101"/>
                  </a:cubicBezTo>
                  <a:cubicBezTo>
                    <a:pt x="12876" y="14052"/>
                    <a:pt x="12940" y="14000"/>
                    <a:pt x="12990" y="13942"/>
                  </a:cubicBezTo>
                  <a:cubicBezTo>
                    <a:pt x="13111" y="13831"/>
                    <a:pt x="13187" y="13711"/>
                    <a:pt x="13261" y="13594"/>
                  </a:cubicBezTo>
                  <a:cubicBezTo>
                    <a:pt x="13359" y="13478"/>
                    <a:pt x="13361" y="13338"/>
                    <a:pt x="13372" y="13221"/>
                  </a:cubicBezTo>
                  <a:cubicBezTo>
                    <a:pt x="13372" y="13166"/>
                    <a:pt x="13419" y="13104"/>
                    <a:pt x="13369" y="13016"/>
                  </a:cubicBezTo>
                  <a:cubicBezTo>
                    <a:pt x="13335" y="12972"/>
                    <a:pt x="13311" y="12955"/>
                    <a:pt x="13316" y="12945"/>
                  </a:cubicBezTo>
                  <a:lnTo>
                    <a:pt x="13316" y="12936"/>
                  </a:lnTo>
                  <a:cubicBezTo>
                    <a:pt x="13337" y="12936"/>
                    <a:pt x="13359" y="12940"/>
                    <a:pt x="13380" y="12940"/>
                  </a:cubicBezTo>
                  <a:cubicBezTo>
                    <a:pt x="13672" y="12937"/>
                    <a:pt x="13949" y="12903"/>
                    <a:pt x="14202" y="12849"/>
                  </a:cubicBezTo>
                  <a:cubicBezTo>
                    <a:pt x="14215" y="12853"/>
                    <a:pt x="14223" y="12854"/>
                    <a:pt x="14236" y="12859"/>
                  </a:cubicBezTo>
                  <a:cubicBezTo>
                    <a:pt x="14289" y="12877"/>
                    <a:pt x="14344" y="12905"/>
                    <a:pt x="14370" y="12919"/>
                  </a:cubicBezTo>
                  <a:lnTo>
                    <a:pt x="14391" y="12928"/>
                  </a:lnTo>
                  <a:cubicBezTo>
                    <a:pt x="14391" y="12929"/>
                    <a:pt x="14391" y="12930"/>
                    <a:pt x="14391" y="12932"/>
                  </a:cubicBezTo>
                  <a:cubicBezTo>
                    <a:pt x="14407" y="12995"/>
                    <a:pt x="14491" y="13008"/>
                    <a:pt x="14476" y="13008"/>
                  </a:cubicBezTo>
                  <a:cubicBezTo>
                    <a:pt x="14478" y="13007"/>
                    <a:pt x="14505" y="13054"/>
                    <a:pt x="14507" y="13083"/>
                  </a:cubicBezTo>
                  <a:cubicBezTo>
                    <a:pt x="14520" y="13239"/>
                    <a:pt x="14697" y="13373"/>
                    <a:pt x="14702" y="13502"/>
                  </a:cubicBezTo>
                  <a:cubicBezTo>
                    <a:pt x="14692" y="13642"/>
                    <a:pt x="14728" y="13794"/>
                    <a:pt x="14715" y="13930"/>
                  </a:cubicBezTo>
                  <a:cubicBezTo>
                    <a:pt x="14692" y="13997"/>
                    <a:pt x="14618" y="14065"/>
                    <a:pt x="14610" y="14140"/>
                  </a:cubicBezTo>
                  <a:cubicBezTo>
                    <a:pt x="14610" y="14178"/>
                    <a:pt x="14605" y="14210"/>
                    <a:pt x="14576" y="14245"/>
                  </a:cubicBezTo>
                  <a:cubicBezTo>
                    <a:pt x="14557" y="14280"/>
                    <a:pt x="14560" y="14319"/>
                    <a:pt x="14510" y="14346"/>
                  </a:cubicBezTo>
                  <a:cubicBezTo>
                    <a:pt x="14565" y="14320"/>
                    <a:pt x="14568" y="14280"/>
                    <a:pt x="14594" y="14248"/>
                  </a:cubicBezTo>
                  <a:cubicBezTo>
                    <a:pt x="14628" y="14216"/>
                    <a:pt x="14642" y="14176"/>
                    <a:pt x="14647" y="14141"/>
                  </a:cubicBezTo>
                  <a:cubicBezTo>
                    <a:pt x="14665" y="14071"/>
                    <a:pt x="14747" y="14010"/>
                    <a:pt x="14786" y="13938"/>
                  </a:cubicBezTo>
                  <a:cubicBezTo>
                    <a:pt x="14826" y="13787"/>
                    <a:pt x="14813" y="13650"/>
                    <a:pt x="14850" y="13502"/>
                  </a:cubicBezTo>
                  <a:cubicBezTo>
                    <a:pt x="14863" y="13341"/>
                    <a:pt x="14713" y="13210"/>
                    <a:pt x="14728" y="13074"/>
                  </a:cubicBezTo>
                  <a:cubicBezTo>
                    <a:pt x="14718" y="13033"/>
                    <a:pt x="14736" y="13006"/>
                    <a:pt x="14673" y="12940"/>
                  </a:cubicBezTo>
                  <a:cubicBezTo>
                    <a:pt x="14655" y="12929"/>
                    <a:pt x="14649" y="12925"/>
                    <a:pt x="14642" y="12920"/>
                  </a:cubicBezTo>
                  <a:cubicBezTo>
                    <a:pt x="14644" y="12914"/>
                    <a:pt x="14644" y="12903"/>
                    <a:pt x="14626" y="12873"/>
                  </a:cubicBezTo>
                  <a:lnTo>
                    <a:pt x="14584" y="12845"/>
                  </a:lnTo>
                  <a:cubicBezTo>
                    <a:pt x="14541" y="12818"/>
                    <a:pt x="14507" y="12798"/>
                    <a:pt x="14470" y="12779"/>
                  </a:cubicBezTo>
                  <a:cubicBezTo>
                    <a:pt x="14844" y="12669"/>
                    <a:pt x="15158" y="12514"/>
                    <a:pt x="15379" y="12342"/>
                  </a:cubicBezTo>
                  <a:cubicBezTo>
                    <a:pt x="15809" y="12023"/>
                    <a:pt x="16043" y="11673"/>
                    <a:pt x="16386" y="11361"/>
                  </a:cubicBezTo>
                  <a:cubicBezTo>
                    <a:pt x="16557" y="11204"/>
                    <a:pt x="16746" y="11052"/>
                    <a:pt x="16957" y="10906"/>
                  </a:cubicBezTo>
                  <a:cubicBezTo>
                    <a:pt x="17186" y="10768"/>
                    <a:pt x="17358" y="10587"/>
                    <a:pt x="17700" y="10592"/>
                  </a:cubicBezTo>
                  <a:cubicBezTo>
                    <a:pt x="18433" y="10596"/>
                    <a:pt x="19191" y="10540"/>
                    <a:pt x="19881" y="10412"/>
                  </a:cubicBezTo>
                  <a:cubicBezTo>
                    <a:pt x="19162" y="10505"/>
                    <a:pt x="18435" y="10532"/>
                    <a:pt x="17695" y="10505"/>
                  </a:cubicBezTo>
                  <a:cubicBezTo>
                    <a:pt x="17500" y="10497"/>
                    <a:pt x="17263" y="10549"/>
                    <a:pt x="17134" y="10622"/>
                  </a:cubicBezTo>
                  <a:cubicBezTo>
                    <a:pt x="16999" y="10690"/>
                    <a:pt x="16878" y="10758"/>
                    <a:pt x="16757" y="10829"/>
                  </a:cubicBezTo>
                  <a:cubicBezTo>
                    <a:pt x="16520" y="10972"/>
                    <a:pt x="16299" y="11122"/>
                    <a:pt x="16109" y="11283"/>
                  </a:cubicBezTo>
                  <a:cubicBezTo>
                    <a:pt x="15724" y="11603"/>
                    <a:pt x="15458" y="11945"/>
                    <a:pt x="15045" y="12225"/>
                  </a:cubicBezTo>
                  <a:cubicBezTo>
                    <a:pt x="14879" y="12344"/>
                    <a:pt x="14668" y="12446"/>
                    <a:pt x="14433" y="12525"/>
                  </a:cubicBezTo>
                  <a:cubicBezTo>
                    <a:pt x="14457" y="12412"/>
                    <a:pt x="14431" y="12330"/>
                    <a:pt x="14346" y="12277"/>
                  </a:cubicBezTo>
                  <a:cubicBezTo>
                    <a:pt x="14181" y="12173"/>
                    <a:pt x="13938" y="12137"/>
                    <a:pt x="13725" y="12106"/>
                  </a:cubicBezTo>
                  <a:lnTo>
                    <a:pt x="13651" y="12096"/>
                  </a:lnTo>
                  <a:cubicBezTo>
                    <a:pt x="13627" y="12092"/>
                    <a:pt x="13609" y="12088"/>
                    <a:pt x="13593" y="12084"/>
                  </a:cubicBezTo>
                  <a:cubicBezTo>
                    <a:pt x="13556" y="12076"/>
                    <a:pt x="13517" y="12067"/>
                    <a:pt x="13440" y="12066"/>
                  </a:cubicBezTo>
                  <a:cubicBezTo>
                    <a:pt x="13372" y="12064"/>
                    <a:pt x="13301" y="12064"/>
                    <a:pt x="13229" y="12066"/>
                  </a:cubicBezTo>
                  <a:cubicBezTo>
                    <a:pt x="13237" y="12049"/>
                    <a:pt x="13251" y="12033"/>
                    <a:pt x="13253" y="12015"/>
                  </a:cubicBezTo>
                  <a:cubicBezTo>
                    <a:pt x="13264" y="11961"/>
                    <a:pt x="13253" y="11983"/>
                    <a:pt x="13266" y="11950"/>
                  </a:cubicBezTo>
                  <a:cubicBezTo>
                    <a:pt x="13280" y="11931"/>
                    <a:pt x="13301" y="11865"/>
                    <a:pt x="13293" y="11836"/>
                  </a:cubicBezTo>
                  <a:lnTo>
                    <a:pt x="13287" y="11755"/>
                  </a:lnTo>
                  <a:cubicBezTo>
                    <a:pt x="13282" y="11644"/>
                    <a:pt x="13266" y="11533"/>
                    <a:pt x="13269" y="11432"/>
                  </a:cubicBezTo>
                  <a:cubicBezTo>
                    <a:pt x="13253" y="11228"/>
                    <a:pt x="13446" y="11058"/>
                    <a:pt x="13614" y="10851"/>
                  </a:cubicBezTo>
                  <a:cubicBezTo>
                    <a:pt x="13651" y="10802"/>
                    <a:pt x="13709" y="10755"/>
                    <a:pt x="13754" y="10685"/>
                  </a:cubicBezTo>
                  <a:cubicBezTo>
                    <a:pt x="13791" y="10622"/>
                    <a:pt x="13801" y="10575"/>
                    <a:pt x="13833" y="10533"/>
                  </a:cubicBezTo>
                  <a:cubicBezTo>
                    <a:pt x="13904" y="10439"/>
                    <a:pt x="13983" y="10303"/>
                    <a:pt x="14020" y="10211"/>
                  </a:cubicBezTo>
                  <a:cubicBezTo>
                    <a:pt x="14020" y="10178"/>
                    <a:pt x="14141" y="10125"/>
                    <a:pt x="14152" y="10051"/>
                  </a:cubicBezTo>
                  <a:cubicBezTo>
                    <a:pt x="14146" y="10029"/>
                    <a:pt x="14223" y="9960"/>
                    <a:pt x="14260" y="9914"/>
                  </a:cubicBezTo>
                  <a:cubicBezTo>
                    <a:pt x="14346" y="9814"/>
                    <a:pt x="14449" y="9706"/>
                    <a:pt x="14491" y="9595"/>
                  </a:cubicBezTo>
                  <a:cubicBezTo>
                    <a:pt x="14499" y="9565"/>
                    <a:pt x="14491" y="9544"/>
                    <a:pt x="14512" y="9533"/>
                  </a:cubicBezTo>
                  <a:cubicBezTo>
                    <a:pt x="14539" y="9517"/>
                    <a:pt x="14584" y="9463"/>
                    <a:pt x="14584" y="9439"/>
                  </a:cubicBezTo>
                  <a:cubicBezTo>
                    <a:pt x="14602" y="9380"/>
                    <a:pt x="14599" y="9321"/>
                    <a:pt x="14599" y="9267"/>
                  </a:cubicBezTo>
                  <a:cubicBezTo>
                    <a:pt x="14597" y="9207"/>
                    <a:pt x="14589" y="9168"/>
                    <a:pt x="14631" y="9120"/>
                  </a:cubicBezTo>
                  <a:cubicBezTo>
                    <a:pt x="14673" y="9066"/>
                    <a:pt x="14692" y="9012"/>
                    <a:pt x="14718" y="8962"/>
                  </a:cubicBezTo>
                  <a:lnTo>
                    <a:pt x="14916" y="8649"/>
                  </a:lnTo>
                  <a:cubicBezTo>
                    <a:pt x="14995" y="8564"/>
                    <a:pt x="15168" y="8464"/>
                    <a:pt x="15168" y="8344"/>
                  </a:cubicBezTo>
                  <a:cubicBezTo>
                    <a:pt x="15161" y="8287"/>
                    <a:pt x="15203" y="8247"/>
                    <a:pt x="15261" y="8197"/>
                  </a:cubicBezTo>
                  <a:cubicBezTo>
                    <a:pt x="15313" y="8148"/>
                    <a:pt x="15358" y="8099"/>
                    <a:pt x="15421" y="8055"/>
                  </a:cubicBezTo>
                  <a:cubicBezTo>
                    <a:pt x="15490" y="7996"/>
                    <a:pt x="15603" y="7956"/>
                    <a:pt x="15708" y="7914"/>
                  </a:cubicBezTo>
                  <a:lnTo>
                    <a:pt x="15793" y="7928"/>
                  </a:lnTo>
                  <a:cubicBezTo>
                    <a:pt x="15817" y="7932"/>
                    <a:pt x="18206" y="8339"/>
                    <a:pt x="19413" y="8698"/>
                  </a:cubicBezTo>
                  <a:cubicBezTo>
                    <a:pt x="20179" y="8925"/>
                    <a:pt x="20256" y="9476"/>
                    <a:pt x="20324" y="9962"/>
                  </a:cubicBezTo>
                  <a:cubicBezTo>
                    <a:pt x="20353" y="10163"/>
                    <a:pt x="20379" y="10352"/>
                    <a:pt x="20456" y="10502"/>
                  </a:cubicBezTo>
                  <a:cubicBezTo>
                    <a:pt x="20661" y="10906"/>
                    <a:pt x="20890" y="11803"/>
                    <a:pt x="20456" y="12614"/>
                  </a:cubicBezTo>
                  <a:cubicBezTo>
                    <a:pt x="20013" y="13440"/>
                    <a:pt x="19357" y="15243"/>
                    <a:pt x="19273" y="16480"/>
                  </a:cubicBezTo>
                  <a:cubicBezTo>
                    <a:pt x="19199" y="17578"/>
                    <a:pt x="19660" y="20811"/>
                    <a:pt x="19773" y="21537"/>
                  </a:cubicBezTo>
                  <a:lnTo>
                    <a:pt x="20408" y="21537"/>
                  </a:lnTo>
                  <a:lnTo>
                    <a:pt x="20382" y="21378"/>
                  </a:lnTo>
                  <a:cubicBezTo>
                    <a:pt x="20377" y="21341"/>
                    <a:pt x="19797" y="17704"/>
                    <a:pt x="19879" y="16489"/>
                  </a:cubicBezTo>
                  <a:cubicBezTo>
                    <a:pt x="19961" y="15290"/>
                    <a:pt x="20619" y="13480"/>
                    <a:pt x="21043" y="12688"/>
                  </a:cubicBezTo>
                  <a:close/>
                  <a:moveTo>
                    <a:pt x="6525" y="10426"/>
                  </a:moveTo>
                  <a:lnTo>
                    <a:pt x="6525" y="10550"/>
                  </a:lnTo>
                  <a:cubicBezTo>
                    <a:pt x="6525" y="10587"/>
                    <a:pt x="6530" y="10650"/>
                    <a:pt x="6559" y="10690"/>
                  </a:cubicBezTo>
                  <a:cubicBezTo>
                    <a:pt x="6462" y="10681"/>
                    <a:pt x="6353" y="10677"/>
                    <a:pt x="6245" y="10681"/>
                  </a:cubicBezTo>
                  <a:lnTo>
                    <a:pt x="6172" y="10391"/>
                  </a:lnTo>
                  <a:cubicBezTo>
                    <a:pt x="6303" y="10348"/>
                    <a:pt x="6433" y="10303"/>
                    <a:pt x="6559" y="10255"/>
                  </a:cubicBezTo>
                  <a:cubicBezTo>
                    <a:pt x="6564" y="10283"/>
                    <a:pt x="6570" y="10303"/>
                    <a:pt x="6570" y="10303"/>
                  </a:cubicBezTo>
                  <a:cubicBezTo>
                    <a:pt x="6564" y="10308"/>
                    <a:pt x="6556" y="10317"/>
                    <a:pt x="6541" y="10339"/>
                  </a:cubicBezTo>
                  <a:cubicBezTo>
                    <a:pt x="6514" y="10384"/>
                    <a:pt x="6530" y="10395"/>
                    <a:pt x="6525" y="10426"/>
                  </a:cubicBezTo>
                  <a:close/>
                  <a:moveTo>
                    <a:pt x="3867" y="8343"/>
                  </a:moveTo>
                  <a:lnTo>
                    <a:pt x="3469" y="8448"/>
                  </a:lnTo>
                  <a:cubicBezTo>
                    <a:pt x="3329" y="8012"/>
                    <a:pt x="2889" y="6773"/>
                    <a:pt x="2694" y="6446"/>
                  </a:cubicBezTo>
                  <a:cubicBezTo>
                    <a:pt x="2602" y="6290"/>
                    <a:pt x="2375" y="6029"/>
                    <a:pt x="2138" y="5752"/>
                  </a:cubicBezTo>
                  <a:cubicBezTo>
                    <a:pt x="1825" y="5391"/>
                    <a:pt x="1472" y="4980"/>
                    <a:pt x="1406" y="4793"/>
                  </a:cubicBezTo>
                  <a:cubicBezTo>
                    <a:pt x="1380" y="4717"/>
                    <a:pt x="1340" y="4614"/>
                    <a:pt x="1293" y="4494"/>
                  </a:cubicBezTo>
                  <a:cubicBezTo>
                    <a:pt x="1153" y="4136"/>
                    <a:pt x="958" y="3625"/>
                    <a:pt x="837" y="3161"/>
                  </a:cubicBezTo>
                  <a:cubicBezTo>
                    <a:pt x="898" y="3147"/>
                    <a:pt x="945" y="3125"/>
                    <a:pt x="958" y="3095"/>
                  </a:cubicBezTo>
                  <a:cubicBezTo>
                    <a:pt x="1013" y="2956"/>
                    <a:pt x="1385" y="2889"/>
                    <a:pt x="1704" y="2840"/>
                  </a:cubicBezTo>
                  <a:cubicBezTo>
                    <a:pt x="2159" y="2785"/>
                    <a:pt x="2607" y="2707"/>
                    <a:pt x="3034" y="2605"/>
                  </a:cubicBezTo>
                  <a:cubicBezTo>
                    <a:pt x="3258" y="2552"/>
                    <a:pt x="3116" y="2420"/>
                    <a:pt x="2894" y="2461"/>
                  </a:cubicBezTo>
                  <a:cubicBezTo>
                    <a:pt x="2499" y="2534"/>
                    <a:pt x="2104" y="2604"/>
                    <a:pt x="1709" y="2676"/>
                  </a:cubicBezTo>
                  <a:cubicBezTo>
                    <a:pt x="1395" y="2716"/>
                    <a:pt x="1077" y="2742"/>
                    <a:pt x="747" y="2757"/>
                  </a:cubicBezTo>
                  <a:cubicBezTo>
                    <a:pt x="624" y="2119"/>
                    <a:pt x="476" y="1237"/>
                    <a:pt x="768" y="650"/>
                  </a:cubicBezTo>
                  <a:cubicBezTo>
                    <a:pt x="858" y="470"/>
                    <a:pt x="1061" y="360"/>
                    <a:pt x="1385" y="316"/>
                  </a:cubicBezTo>
                  <a:cubicBezTo>
                    <a:pt x="1862" y="249"/>
                    <a:pt x="2457" y="352"/>
                    <a:pt x="2657" y="450"/>
                  </a:cubicBezTo>
                  <a:cubicBezTo>
                    <a:pt x="2918" y="579"/>
                    <a:pt x="3269" y="1604"/>
                    <a:pt x="3419" y="2041"/>
                  </a:cubicBezTo>
                  <a:cubicBezTo>
                    <a:pt x="3506" y="2294"/>
                    <a:pt x="3574" y="2493"/>
                    <a:pt x="3627" y="2589"/>
                  </a:cubicBezTo>
                  <a:cubicBezTo>
                    <a:pt x="3777" y="2868"/>
                    <a:pt x="4433" y="3795"/>
                    <a:pt x="4854" y="4323"/>
                  </a:cubicBezTo>
                  <a:cubicBezTo>
                    <a:pt x="4839" y="4330"/>
                    <a:pt x="4828" y="4338"/>
                    <a:pt x="4820" y="4347"/>
                  </a:cubicBezTo>
                  <a:cubicBezTo>
                    <a:pt x="4660" y="4566"/>
                    <a:pt x="3824" y="4604"/>
                    <a:pt x="3437" y="4656"/>
                  </a:cubicBezTo>
                  <a:cubicBezTo>
                    <a:pt x="3034" y="4710"/>
                    <a:pt x="2628" y="4765"/>
                    <a:pt x="2225" y="4819"/>
                  </a:cubicBezTo>
                  <a:cubicBezTo>
                    <a:pt x="2025" y="4846"/>
                    <a:pt x="1972" y="4972"/>
                    <a:pt x="2236" y="4950"/>
                  </a:cubicBezTo>
                  <a:cubicBezTo>
                    <a:pt x="2257" y="4949"/>
                    <a:pt x="2275" y="4946"/>
                    <a:pt x="2294" y="4945"/>
                  </a:cubicBezTo>
                  <a:cubicBezTo>
                    <a:pt x="2294" y="4945"/>
                    <a:pt x="2294" y="4945"/>
                    <a:pt x="2294" y="4945"/>
                  </a:cubicBezTo>
                  <a:cubicBezTo>
                    <a:pt x="2296" y="4945"/>
                    <a:pt x="2302" y="4944"/>
                    <a:pt x="2304" y="4944"/>
                  </a:cubicBezTo>
                  <a:cubicBezTo>
                    <a:pt x="2963" y="4889"/>
                    <a:pt x="3614" y="4817"/>
                    <a:pt x="4251" y="4718"/>
                  </a:cubicBezTo>
                  <a:cubicBezTo>
                    <a:pt x="4475" y="4683"/>
                    <a:pt x="4847" y="4654"/>
                    <a:pt x="5034" y="4582"/>
                  </a:cubicBezTo>
                  <a:cubicBezTo>
                    <a:pt x="5044" y="4578"/>
                    <a:pt x="5049" y="4573"/>
                    <a:pt x="5060" y="4568"/>
                  </a:cubicBezTo>
                  <a:cubicBezTo>
                    <a:pt x="5410" y="4982"/>
                    <a:pt x="6195" y="6069"/>
                    <a:pt x="6364" y="6303"/>
                  </a:cubicBezTo>
                  <a:lnTo>
                    <a:pt x="6375" y="6353"/>
                  </a:lnTo>
                  <a:cubicBezTo>
                    <a:pt x="6377" y="6375"/>
                    <a:pt x="6385" y="6407"/>
                    <a:pt x="6393" y="6425"/>
                  </a:cubicBezTo>
                  <a:cubicBezTo>
                    <a:pt x="6406" y="6428"/>
                    <a:pt x="6404" y="6454"/>
                    <a:pt x="6419" y="6507"/>
                  </a:cubicBezTo>
                  <a:lnTo>
                    <a:pt x="6480" y="6602"/>
                  </a:lnTo>
                  <a:lnTo>
                    <a:pt x="6596" y="6778"/>
                  </a:lnTo>
                  <a:lnTo>
                    <a:pt x="6654" y="6866"/>
                  </a:lnTo>
                  <a:cubicBezTo>
                    <a:pt x="6675" y="6905"/>
                    <a:pt x="6725" y="6940"/>
                    <a:pt x="6741" y="6957"/>
                  </a:cubicBezTo>
                  <a:lnTo>
                    <a:pt x="6825" y="7040"/>
                  </a:lnTo>
                  <a:cubicBezTo>
                    <a:pt x="6867" y="7086"/>
                    <a:pt x="6920" y="7097"/>
                    <a:pt x="6936" y="7119"/>
                  </a:cubicBezTo>
                  <a:cubicBezTo>
                    <a:pt x="6986" y="7176"/>
                    <a:pt x="7067" y="7217"/>
                    <a:pt x="7104" y="7283"/>
                  </a:cubicBezTo>
                  <a:cubicBezTo>
                    <a:pt x="7136" y="7300"/>
                    <a:pt x="7168" y="7317"/>
                    <a:pt x="7199" y="7334"/>
                  </a:cubicBezTo>
                  <a:cubicBezTo>
                    <a:pt x="6638" y="7387"/>
                    <a:pt x="6214" y="7553"/>
                    <a:pt x="5803" y="7692"/>
                  </a:cubicBezTo>
                  <a:cubicBezTo>
                    <a:pt x="5165" y="7912"/>
                    <a:pt x="4512" y="8124"/>
                    <a:pt x="3867" y="8343"/>
                  </a:cubicBezTo>
                  <a:close/>
                  <a:moveTo>
                    <a:pt x="7239" y="7798"/>
                  </a:moveTo>
                  <a:cubicBezTo>
                    <a:pt x="7278" y="7847"/>
                    <a:pt x="7315" y="7894"/>
                    <a:pt x="7349" y="7939"/>
                  </a:cubicBezTo>
                  <a:cubicBezTo>
                    <a:pt x="7373" y="7971"/>
                    <a:pt x="7399" y="7998"/>
                    <a:pt x="7426" y="8026"/>
                  </a:cubicBezTo>
                  <a:cubicBezTo>
                    <a:pt x="7447" y="8050"/>
                    <a:pt x="7471" y="8073"/>
                    <a:pt x="7489" y="8099"/>
                  </a:cubicBezTo>
                  <a:cubicBezTo>
                    <a:pt x="7568" y="8201"/>
                    <a:pt x="7528" y="8334"/>
                    <a:pt x="7384" y="8453"/>
                  </a:cubicBezTo>
                  <a:cubicBezTo>
                    <a:pt x="7334" y="8493"/>
                    <a:pt x="7260" y="8524"/>
                    <a:pt x="7131" y="8555"/>
                  </a:cubicBezTo>
                  <a:cubicBezTo>
                    <a:pt x="7070" y="8569"/>
                    <a:pt x="7017" y="8588"/>
                    <a:pt x="6965" y="8604"/>
                  </a:cubicBezTo>
                  <a:cubicBezTo>
                    <a:pt x="6933" y="8615"/>
                    <a:pt x="6901" y="8625"/>
                    <a:pt x="6870" y="8634"/>
                  </a:cubicBezTo>
                  <a:cubicBezTo>
                    <a:pt x="6857" y="8638"/>
                    <a:pt x="6838" y="8641"/>
                    <a:pt x="6820" y="8645"/>
                  </a:cubicBezTo>
                  <a:cubicBezTo>
                    <a:pt x="6788" y="8650"/>
                    <a:pt x="6754" y="8656"/>
                    <a:pt x="6728" y="8667"/>
                  </a:cubicBezTo>
                  <a:cubicBezTo>
                    <a:pt x="6704" y="8676"/>
                    <a:pt x="6688" y="8685"/>
                    <a:pt x="6675" y="8694"/>
                  </a:cubicBezTo>
                  <a:cubicBezTo>
                    <a:pt x="6662" y="8703"/>
                    <a:pt x="6651" y="8707"/>
                    <a:pt x="6643" y="8709"/>
                  </a:cubicBezTo>
                  <a:cubicBezTo>
                    <a:pt x="6625" y="8713"/>
                    <a:pt x="6604" y="8716"/>
                    <a:pt x="6585" y="8717"/>
                  </a:cubicBezTo>
                  <a:cubicBezTo>
                    <a:pt x="6556" y="8720"/>
                    <a:pt x="6527" y="8724"/>
                    <a:pt x="6493" y="8732"/>
                  </a:cubicBezTo>
                  <a:cubicBezTo>
                    <a:pt x="6469" y="8737"/>
                    <a:pt x="6446" y="8742"/>
                    <a:pt x="6422" y="8747"/>
                  </a:cubicBezTo>
                  <a:cubicBezTo>
                    <a:pt x="6393" y="8754"/>
                    <a:pt x="6361" y="8760"/>
                    <a:pt x="6335" y="8767"/>
                  </a:cubicBezTo>
                  <a:lnTo>
                    <a:pt x="6269" y="8783"/>
                  </a:lnTo>
                  <a:cubicBezTo>
                    <a:pt x="6172" y="8808"/>
                    <a:pt x="6087" y="8829"/>
                    <a:pt x="5979" y="8840"/>
                  </a:cubicBezTo>
                  <a:cubicBezTo>
                    <a:pt x="5900" y="8848"/>
                    <a:pt x="5824" y="8851"/>
                    <a:pt x="5769" y="8847"/>
                  </a:cubicBezTo>
                  <a:cubicBezTo>
                    <a:pt x="5748" y="8846"/>
                    <a:pt x="5732" y="8842"/>
                    <a:pt x="5713" y="8838"/>
                  </a:cubicBezTo>
                  <a:cubicBezTo>
                    <a:pt x="5698" y="8834"/>
                    <a:pt x="5679" y="8830"/>
                    <a:pt x="5661" y="8826"/>
                  </a:cubicBezTo>
                  <a:cubicBezTo>
                    <a:pt x="5611" y="8818"/>
                    <a:pt x="5545" y="8811"/>
                    <a:pt x="5500" y="8805"/>
                  </a:cubicBezTo>
                  <a:cubicBezTo>
                    <a:pt x="5489" y="8804"/>
                    <a:pt x="5476" y="8803"/>
                    <a:pt x="5458" y="8802"/>
                  </a:cubicBezTo>
                  <a:cubicBezTo>
                    <a:pt x="5434" y="8800"/>
                    <a:pt x="5381" y="8795"/>
                    <a:pt x="5371" y="8792"/>
                  </a:cubicBezTo>
                  <a:cubicBezTo>
                    <a:pt x="5326" y="8778"/>
                    <a:pt x="5284" y="8734"/>
                    <a:pt x="5252" y="8699"/>
                  </a:cubicBezTo>
                  <a:cubicBezTo>
                    <a:pt x="5234" y="8681"/>
                    <a:pt x="5218" y="8664"/>
                    <a:pt x="5202" y="8650"/>
                  </a:cubicBezTo>
                  <a:cubicBezTo>
                    <a:pt x="5189" y="8639"/>
                    <a:pt x="5173" y="8629"/>
                    <a:pt x="5160" y="8619"/>
                  </a:cubicBezTo>
                  <a:cubicBezTo>
                    <a:pt x="5147" y="8610"/>
                    <a:pt x="5131" y="8599"/>
                    <a:pt x="5121" y="8589"/>
                  </a:cubicBezTo>
                  <a:cubicBezTo>
                    <a:pt x="5097" y="8569"/>
                    <a:pt x="5089" y="8551"/>
                    <a:pt x="5081" y="8529"/>
                  </a:cubicBezTo>
                  <a:cubicBezTo>
                    <a:pt x="5076" y="8514"/>
                    <a:pt x="5068" y="8499"/>
                    <a:pt x="5057" y="8483"/>
                  </a:cubicBezTo>
                  <a:cubicBezTo>
                    <a:pt x="5042" y="8458"/>
                    <a:pt x="5018" y="8439"/>
                    <a:pt x="4997" y="8422"/>
                  </a:cubicBezTo>
                  <a:cubicBezTo>
                    <a:pt x="4970" y="8400"/>
                    <a:pt x="4957" y="8382"/>
                    <a:pt x="4952" y="8359"/>
                  </a:cubicBezTo>
                  <a:cubicBezTo>
                    <a:pt x="5458" y="8206"/>
                    <a:pt x="6359" y="7729"/>
                    <a:pt x="6825" y="7556"/>
                  </a:cubicBezTo>
                  <a:cubicBezTo>
                    <a:pt x="6896" y="7540"/>
                    <a:pt x="6970" y="7528"/>
                    <a:pt x="7044" y="7517"/>
                  </a:cubicBezTo>
                  <a:cubicBezTo>
                    <a:pt x="7086" y="7523"/>
                    <a:pt x="7107" y="7551"/>
                    <a:pt x="7131" y="7592"/>
                  </a:cubicBezTo>
                  <a:cubicBezTo>
                    <a:pt x="7139" y="7605"/>
                    <a:pt x="7144" y="7617"/>
                    <a:pt x="7152" y="7628"/>
                  </a:cubicBezTo>
                  <a:cubicBezTo>
                    <a:pt x="7168" y="7650"/>
                    <a:pt x="7178" y="7674"/>
                    <a:pt x="7191" y="7697"/>
                  </a:cubicBezTo>
                  <a:cubicBezTo>
                    <a:pt x="7194" y="7732"/>
                    <a:pt x="7210" y="7764"/>
                    <a:pt x="7239" y="7798"/>
                  </a:cubicBezTo>
                  <a:close/>
                  <a:moveTo>
                    <a:pt x="7168" y="10799"/>
                  </a:moveTo>
                  <a:cubicBezTo>
                    <a:pt x="7157" y="10791"/>
                    <a:pt x="7154" y="10789"/>
                    <a:pt x="7154" y="10788"/>
                  </a:cubicBezTo>
                  <a:lnTo>
                    <a:pt x="7146" y="10758"/>
                  </a:lnTo>
                  <a:cubicBezTo>
                    <a:pt x="7133" y="10710"/>
                    <a:pt x="7115" y="10666"/>
                    <a:pt x="7094" y="10636"/>
                  </a:cubicBezTo>
                  <a:cubicBezTo>
                    <a:pt x="7073" y="10603"/>
                    <a:pt x="7081" y="10593"/>
                    <a:pt x="7081" y="10556"/>
                  </a:cubicBezTo>
                  <a:cubicBezTo>
                    <a:pt x="7083" y="10526"/>
                    <a:pt x="7091" y="10469"/>
                    <a:pt x="7089" y="10452"/>
                  </a:cubicBezTo>
                  <a:cubicBezTo>
                    <a:pt x="7089" y="10445"/>
                    <a:pt x="7086" y="10419"/>
                    <a:pt x="7083" y="10427"/>
                  </a:cubicBezTo>
                  <a:cubicBezTo>
                    <a:pt x="7091" y="10419"/>
                    <a:pt x="7120" y="10391"/>
                    <a:pt x="7136" y="10356"/>
                  </a:cubicBezTo>
                  <a:cubicBezTo>
                    <a:pt x="7162" y="10281"/>
                    <a:pt x="7139" y="10233"/>
                    <a:pt x="7139" y="10204"/>
                  </a:cubicBezTo>
                  <a:cubicBezTo>
                    <a:pt x="7136" y="10190"/>
                    <a:pt x="7139" y="10182"/>
                    <a:pt x="7139" y="10182"/>
                  </a:cubicBezTo>
                  <a:cubicBezTo>
                    <a:pt x="7136" y="10185"/>
                    <a:pt x="7141" y="10182"/>
                    <a:pt x="7165" y="10148"/>
                  </a:cubicBezTo>
                  <a:cubicBezTo>
                    <a:pt x="7175" y="10133"/>
                    <a:pt x="7186" y="10111"/>
                    <a:pt x="7191" y="10089"/>
                  </a:cubicBezTo>
                  <a:lnTo>
                    <a:pt x="7194" y="10054"/>
                  </a:lnTo>
                  <a:lnTo>
                    <a:pt x="7197" y="9992"/>
                  </a:lnTo>
                  <a:lnTo>
                    <a:pt x="7175" y="9992"/>
                  </a:lnTo>
                  <a:cubicBezTo>
                    <a:pt x="7605" y="9783"/>
                    <a:pt x="7982" y="9550"/>
                    <a:pt x="8285" y="9293"/>
                  </a:cubicBezTo>
                  <a:cubicBezTo>
                    <a:pt x="8559" y="9060"/>
                    <a:pt x="8777" y="8814"/>
                    <a:pt x="8906" y="8546"/>
                  </a:cubicBezTo>
                  <a:cubicBezTo>
                    <a:pt x="9030" y="8282"/>
                    <a:pt x="9043" y="7974"/>
                    <a:pt x="8743" y="7716"/>
                  </a:cubicBezTo>
                  <a:cubicBezTo>
                    <a:pt x="8601" y="7591"/>
                    <a:pt x="8395" y="7479"/>
                    <a:pt x="8132" y="7404"/>
                  </a:cubicBezTo>
                  <a:cubicBezTo>
                    <a:pt x="7871" y="7328"/>
                    <a:pt x="7547" y="7303"/>
                    <a:pt x="7260" y="7325"/>
                  </a:cubicBezTo>
                  <a:cubicBezTo>
                    <a:pt x="7257" y="7325"/>
                    <a:pt x="7255" y="7326"/>
                    <a:pt x="7252" y="7326"/>
                  </a:cubicBezTo>
                  <a:lnTo>
                    <a:pt x="7175" y="7267"/>
                  </a:lnTo>
                  <a:cubicBezTo>
                    <a:pt x="7173" y="7211"/>
                    <a:pt x="7102" y="7150"/>
                    <a:pt x="7075" y="7090"/>
                  </a:cubicBezTo>
                  <a:cubicBezTo>
                    <a:pt x="7054" y="7053"/>
                    <a:pt x="6999" y="7024"/>
                    <a:pt x="7002" y="7010"/>
                  </a:cubicBezTo>
                  <a:lnTo>
                    <a:pt x="6954" y="6921"/>
                  </a:lnTo>
                  <a:cubicBezTo>
                    <a:pt x="6930" y="6879"/>
                    <a:pt x="6912" y="6861"/>
                    <a:pt x="6912" y="6839"/>
                  </a:cubicBezTo>
                  <a:lnTo>
                    <a:pt x="6891" y="6747"/>
                  </a:lnTo>
                  <a:lnTo>
                    <a:pt x="6849" y="6564"/>
                  </a:lnTo>
                  <a:lnTo>
                    <a:pt x="6830" y="6480"/>
                  </a:lnTo>
                  <a:cubicBezTo>
                    <a:pt x="6830" y="6472"/>
                    <a:pt x="6851" y="6436"/>
                    <a:pt x="6833" y="6379"/>
                  </a:cubicBezTo>
                  <a:cubicBezTo>
                    <a:pt x="6836" y="6367"/>
                    <a:pt x="6844" y="6368"/>
                    <a:pt x="6844" y="6359"/>
                  </a:cubicBezTo>
                  <a:lnTo>
                    <a:pt x="6851" y="6318"/>
                  </a:lnTo>
                  <a:lnTo>
                    <a:pt x="6870" y="6294"/>
                  </a:lnTo>
                  <a:lnTo>
                    <a:pt x="6986" y="6280"/>
                  </a:lnTo>
                  <a:cubicBezTo>
                    <a:pt x="6965" y="6209"/>
                    <a:pt x="7110" y="5986"/>
                    <a:pt x="7536" y="5793"/>
                  </a:cubicBezTo>
                  <a:cubicBezTo>
                    <a:pt x="7876" y="5641"/>
                    <a:pt x="8456" y="5480"/>
                    <a:pt x="9299" y="5579"/>
                  </a:cubicBezTo>
                  <a:cubicBezTo>
                    <a:pt x="10845" y="5760"/>
                    <a:pt x="11248" y="6731"/>
                    <a:pt x="11251" y="6742"/>
                  </a:cubicBezTo>
                  <a:lnTo>
                    <a:pt x="11301" y="6869"/>
                  </a:lnTo>
                  <a:cubicBezTo>
                    <a:pt x="11230" y="6936"/>
                    <a:pt x="11164" y="7002"/>
                    <a:pt x="11088" y="7067"/>
                  </a:cubicBezTo>
                  <a:cubicBezTo>
                    <a:pt x="11009" y="7132"/>
                    <a:pt x="10937" y="7201"/>
                    <a:pt x="10856" y="7261"/>
                  </a:cubicBezTo>
                  <a:cubicBezTo>
                    <a:pt x="10811" y="7289"/>
                    <a:pt x="10753" y="7328"/>
                    <a:pt x="10753" y="7370"/>
                  </a:cubicBezTo>
                  <a:cubicBezTo>
                    <a:pt x="10753" y="7412"/>
                    <a:pt x="10740" y="7440"/>
                    <a:pt x="10716" y="7479"/>
                  </a:cubicBezTo>
                  <a:cubicBezTo>
                    <a:pt x="10645" y="7631"/>
                    <a:pt x="10656" y="7786"/>
                    <a:pt x="10653" y="7937"/>
                  </a:cubicBezTo>
                  <a:cubicBezTo>
                    <a:pt x="10624" y="8087"/>
                    <a:pt x="10632" y="8238"/>
                    <a:pt x="10553" y="8385"/>
                  </a:cubicBezTo>
                  <a:cubicBezTo>
                    <a:pt x="10529" y="8461"/>
                    <a:pt x="10505" y="8527"/>
                    <a:pt x="10492" y="8607"/>
                  </a:cubicBezTo>
                  <a:cubicBezTo>
                    <a:pt x="10463" y="8685"/>
                    <a:pt x="10445" y="8770"/>
                    <a:pt x="10461" y="8843"/>
                  </a:cubicBezTo>
                  <a:cubicBezTo>
                    <a:pt x="10474" y="8973"/>
                    <a:pt x="10310" y="9142"/>
                    <a:pt x="10347" y="9290"/>
                  </a:cubicBezTo>
                  <a:cubicBezTo>
                    <a:pt x="10337" y="9445"/>
                    <a:pt x="10358" y="9596"/>
                    <a:pt x="10263" y="9723"/>
                  </a:cubicBezTo>
                  <a:lnTo>
                    <a:pt x="10092" y="9925"/>
                  </a:lnTo>
                  <a:cubicBezTo>
                    <a:pt x="10029" y="9975"/>
                    <a:pt x="9928" y="10075"/>
                    <a:pt x="9892" y="10142"/>
                  </a:cubicBezTo>
                  <a:cubicBezTo>
                    <a:pt x="9865" y="10181"/>
                    <a:pt x="9842" y="10229"/>
                    <a:pt x="9842" y="10277"/>
                  </a:cubicBezTo>
                  <a:cubicBezTo>
                    <a:pt x="9842" y="10300"/>
                    <a:pt x="9826" y="10318"/>
                    <a:pt x="9794" y="10360"/>
                  </a:cubicBezTo>
                  <a:cubicBezTo>
                    <a:pt x="9712" y="10451"/>
                    <a:pt x="9757" y="10557"/>
                    <a:pt x="9747" y="10605"/>
                  </a:cubicBezTo>
                  <a:cubicBezTo>
                    <a:pt x="9747" y="10609"/>
                    <a:pt x="9741" y="10615"/>
                    <a:pt x="9723" y="10638"/>
                  </a:cubicBezTo>
                  <a:cubicBezTo>
                    <a:pt x="9705" y="10657"/>
                    <a:pt x="9689" y="10707"/>
                    <a:pt x="9699" y="10731"/>
                  </a:cubicBezTo>
                  <a:cubicBezTo>
                    <a:pt x="9705" y="10758"/>
                    <a:pt x="9705" y="10758"/>
                    <a:pt x="9702" y="10763"/>
                  </a:cubicBezTo>
                  <a:lnTo>
                    <a:pt x="9697" y="10775"/>
                  </a:lnTo>
                  <a:cubicBezTo>
                    <a:pt x="9694" y="10769"/>
                    <a:pt x="9697" y="10762"/>
                    <a:pt x="9691" y="10756"/>
                  </a:cubicBezTo>
                  <a:cubicBezTo>
                    <a:pt x="9628" y="10657"/>
                    <a:pt x="9386" y="10546"/>
                    <a:pt x="9207" y="10510"/>
                  </a:cubicBezTo>
                  <a:cubicBezTo>
                    <a:pt x="9062" y="10480"/>
                    <a:pt x="8864" y="10486"/>
                    <a:pt x="8690" y="10491"/>
                  </a:cubicBezTo>
                  <a:cubicBezTo>
                    <a:pt x="8627" y="10492"/>
                    <a:pt x="8564" y="10495"/>
                    <a:pt x="8509" y="10495"/>
                  </a:cubicBezTo>
                  <a:cubicBezTo>
                    <a:pt x="8411" y="10496"/>
                    <a:pt x="8340" y="10504"/>
                    <a:pt x="8271" y="10511"/>
                  </a:cubicBezTo>
                  <a:cubicBezTo>
                    <a:pt x="8237" y="10515"/>
                    <a:pt x="8203" y="10521"/>
                    <a:pt x="8161" y="10523"/>
                  </a:cubicBezTo>
                  <a:cubicBezTo>
                    <a:pt x="8121" y="10527"/>
                    <a:pt x="8071" y="10524"/>
                    <a:pt x="8021" y="10521"/>
                  </a:cubicBezTo>
                  <a:cubicBezTo>
                    <a:pt x="7955" y="10517"/>
                    <a:pt x="7887" y="10513"/>
                    <a:pt x="7818" y="10521"/>
                  </a:cubicBezTo>
                  <a:cubicBezTo>
                    <a:pt x="7752" y="10528"/>
                    <a:pt x="7597" y="10553"/>
                    <a:pt x="7523" y="10584"/>
                  </a:cubicBezTo>
                  <a:cubicBezTo>
                    <a:pt x="7434" y="10620"/>
                    <a:pt x="7384" y="10666"/>
                    <a:pt x="7373" y="10719"/>
                  </a:cubicBezTo>
                  <a:cubicBezTo>
                    <a:pt x="7363" y="10764"/>
                    <a:pt x="7363" y="10834"/>
                    <a:pt x="7389" y="10890"/>
                  </a:cubicBezTo>
                  <a:cubicBezTo>
                    <a:pt x="7392" y="10894"/>
                    <a:pt x="7394" y="10896"/>
                    <a:pt x="7397" y="10899"/>
                  </a:cubicBezTo>
                  <a:cubicBezTo>
                    <a:pt x="7297" y="10863"/>
                    <a:pt x="7210" y="10824"/>
                    <a:pt x="7168" y="10799"/>
                  </a:cubicBezTo>
                  <a:close/>
                  <a:moveTo>
                    <a:pt x="9296" y="11274"/>
                  </a:moveTo>
                  <a:cubicBezTo>
                    <a:pt x="9246" y="11294"/>
                    <a:pt x="9193" y="11314"/>
                    <a:pt x="9138" y="11329"/>
                  </a:cubicBezTo>
                  <a:cubicBezTo>
                    <a:pt x="9062" y="11357"/>
                    <a:pt x="8946" y="11370"/>
                    <a:pt x="8825" y="11374"/>
                  </a:cubicBezTo>
                  <a:cubicBezTo>
                    <a:pt x="8511" y="11319"/>
                    <a:pt x="8232" y="11278"/>
                    <a:pt x="8029" y="11199"/>
                  </a:cubicBezTo>
                  <a:cubicBezTo>
                    <a:pt x="8026" y="11197"/>
                    <a:pt x="8024" y="11196"/>
                    <a:pt x="8018" y="11195"/>
                  </a:cubicBezTo>
                  <a:cubicBezTo>
                    <a:pt x="7955" y="11154"/>
                    <a:pt x="7881" y="11113"/>
                    <a:pt x="7813" y="11087"/>
                  </a:cubicBezTo>
                  <a:cubicBezTo>
                    <a:pt x="7718" y="11047"/>
                    <a:pt x="7642" y="11016"/>
                    <a:pt x="7565" y="10983"/>
                  </a:cubicBezTo>
                  <a:cubicBezTo>
                    <a:pt x="7565" y="10968"/>
                    <a:pt x="7568" y="10953"/>
                    <a:pt x="7565" y="10939"/>
                  </a:cubicBezTo>
                  <a:cubicBezTo>
                    <a:pt x="7560" y="10916"/>
                    <a:pt x="7544" y="10900"/>
                    <a:pt x="7531" y="10889"/>
                  </a:cubicBezTo>
                  <a:cubicBezTo>
                    <a:pt x="7526" y="10883"/>
                    <a:pt x="7521" y="10878"/>
                    <a:pt x="7518" y="10874"/>
                  </a:cubicBezTo>
                  <a:cubicBezTo>
                    <a:pt x="7499" y="10836"/>
                    <a:pt x="7494" y="10777"/>
                    <a:pt x="7505" y="10727"/>
                  </a:cubicBezTo>
                  <a:cubicBezTo>
                    <a:pt x="7513" y="10693"/>
                    <a:pt x="7544" y="10666"/>
                    <a:pt x="7602" y="10641"/>
                  </a:cubicBezTo>
                  <a:cubicBezTo>
                    <a:pt x="7642" y="10626"/>
                    <a:pt x="7763" y="10602"/>
                    <a:pt x="7837" y="10593"/>
                  </a:cubicBezTo>
                  <a:cubicBezTo>
                    <a:pt x="7876" y="10588"/>
                    <a:pt x="7929" y="10592"/>
                    <a:pt x="7987" y="10594"/>
                  </a:cubicBezTo>
                  <a:cubicBezTo>
                    <a:pt x="8047" y="10598"/>
                    <a:pt x="8108" y="10602"/>
                    <a:pt x="8171" y="10596"/>
                  </a:cubicBezTo>
                  <a:cubicBezTo>
                    <a:pt x="8216" y="10592"/>
                    <a:pt x="8256" y="10587"/>
                    <a:pt x="8292" y="10583"/>
                  </a:cubicBezTo>
                  <a:cubicBezTo>
                    <a:pt x="8358" y="10575"/>
                    <a:pt x="8419" y="10567"/>
                    <a:pt x="8493" y="10568"/>
                  </a:cubicBezTo>
                  <a:cubicBezTo>
                    <a:pt x="8548" y="10566"/>
                    <a:pt x="8617" y="10567"/>
                    <a:pt x="8685" y="10565"/>
                  </a:cubicBezTo>
                  <a:cubicBezTo>
                    <a:pt x="8843" y="10559"/>
                    <a:pt x="9022" y="10554"/>
                    <a:pt x="9136" y="10578"/>
                  </a:cubicBezTo>
                  <a:cubicBezTo>
                    <a:pt x="9280" y="10607"/>
                    <a:pt x="9486" y="10701"/>
                    <a:pt x="9536" y="10778"/>
                  </a:cubicBezTo>
                  <a:cubicBezTo>
                    <a:pt x="9573" y="10834"/>
                    <a:pt x="9560" y="10918"/>
                    <a:pt x="9546" y="10992"/>
                  </a:cubicBezTo>
                  <a:cubicBezTo>
                    <a:pt x="9541" y="11029"/>
                    <a:pt x="9536" y="11064"/>
                    <a:pt x="9536" y="11095"/>
                  </a:cubicBezTo>
                  <a:lnTo>
                    <a:pt x="9536" y="11108"/>
                  </a:lnTo>
                  <a:cubicBezTo>
                    <a:pt x="9507" y="11157"/>
                    <a:pt x="9465" y="11196"/>
                    <a:pt x="9462" y="11201"/>
                  </a:cubicBezTo>
                  <a:lnTo>
                    <a:pt x="9386" y="11232"/>
                  </a:lnTo>
                  <a:lnTo>
                    <a:pt x="9296" y="11274"/>
                  </a:lnTo>
                  <a:close/>
                  <a:moveTo>
                    <a:pt x="12026" y="12284"/>
                  </a:moveTo>
                  <a:cubicBezTo>
                    <a:pt x="11994" y="12328"/>
                    <a:pt x="11962" y="12364"/>
                    <a:pt x="11931" y="12387"/>
                  </a:cubicBezTo>
                  <a:cubicBezTo>
                    <a:pt x="11917" y="12387"/>
                    <a:pt x="11902" y="12383"/>
                    <a:pt x="11889" y="12383"/>
                  </a:cubicBezTo>
                  <a:cubicBezTo>
                    <a:pt x="11675" y="12376"/>
                    <a:pt x="11485" y="12383"/>
                    <a:pt x="11314" y="12383"/>
                  </a:cubicBezTo>
                  <a:cubicBezTo>
                    <a:pt x="10966" y="12387"/>
                    <a:pt x="10756" y="12341"/>
                    <a:pt x="10545" y="12220"/>
                  </a:cubicBezTo>
                  <a:cubicBezTo>
                    <a:pt x="10476" y="12181"/>
                    <a:pt x="10416" y="12136"/>
                    <a:pt x="10353" y="12089"/>
                  </a:cubicBezTo>
                  <a:cubicBezTo>
                    <a:pt x="10353" y="12039"/>
                    <a:pt x="10347" y="11997"/>
                    <a:pt x="10289" y="11943"/>
                  </a:cubicBezTo>
                  <a:cubicBezTo>
                    <a:pt x="10239" y="11897"/>
                    <a:pt x="10202" y="11842"/>
                    <a:pt x="10181" y="11788"/>
                  </a:cubicBezTo>
                  <a:cubicBezTo>
                    <a:pt x="10168" y="11751"/>
                    <a:pt x="10171" y="11676"/>
                    <a:pt x="10192" y="11641"/>
                  </a:cubicBezTo>
                  <a:cubicBezTo>
                    <a:pt x="10213" y="11609"/>
                    <a:pt x="10218" y="11609"/>
                    <a:pt x="10316" y="11612"/>
                  </a:cubicBezTo>
                  <a:lnTo>
                    <a:pt x="10361" y="11612"/>
                  </a:lnTo>
                  <a:cubicBezTo>
                    <a:pt x="10408" y="11612"/>
                    <a:pt x="10453" y="11612"/>
                    <a:pt x="10500" y="11612"/>
                  </a:cubicBezTo>
                  <a:cubicBezTo>
                    <a:pt x="10566" y="11612"/>
                    <a:pt x="10629" y="11611"/>
                    <a:pt x="10695" y="11612"/>
                  </a:cubicBezTo>
                  <a:cubicBezTo>
                    <a:pt x="10743" y="11613"/>
                    <a:pt x="10779" y="11619"/>
                    <a:pt x="10822" y="11625"/>
                  </a:cubicBezTo>
                  <a:cubicBezTo>
                    <a:pt x="10869" y="11631"/>
                    <a:pt x="10922" y="11639"/>
                    <a:pt x="10990" y="11641"/>
                  </a:cubicBezTo>
                  <a:cubicBezTo>
                    <a:pt x="11038" y="11641"/>
                    <a:pt x="11088" y="11639"/>
                    <a:pt x="11138" y="11638"/>
                  </a:cubicBezTo>
                  <a:cubicBezTo>
                    <a:pt x="11204" y="11635"/>
                    <a:pt x="11272" y="11633"/>
                    <a:pt x="11327" y="11638"/>
                  </a:cubicBezTo>
                  <a:cubicBezTo>
                    <a:pt x="11367" y="11642"/>
                    <a:pt x="11401" y="11646"/>
                    <a:pt x="11435" y="11650"/>
                  </a:cubicBezTo>
                  <a:cubicBezTo>
                    <a:pt x="11504" y="11659"/>
                    <a:pt x="11575" y="11666"/>
                    <a:pt x="11665" y="11666"/>
                  </a:cubicBezTo>
                  <a:cubicBezTo>
                    <a:pt x="11670" y="11666"/>
                    <a:pt x="11678" y="11666"/>
                    <a:pt x="11683" y="11666"/>
                  </a:cubicBezTo>
                  <a:cubicBezTo>
                    <a:pt x="11812" y="11666"/>
                    <a:pt x="12044" y="11704"/>
                    <a:pt x="12163" y="11744"/>
                  </a:cubicBezTo>
                  <a:cubicBezTo>
                    <a:pt x="12286" y="11786"/>
                    <a:pt x="12305" y="11861"/>
                    <a:pt x="12218" y="11972"/>
                  </a:cubicBezTo>
                  <a:cubicBezTo>
                    <a:pt x="12186" y="12014"/>
                    <a:pt x="12163" y="12061"/>
                    <a:pt x="12139" y="12105"/>
                  </a:cubicBezTo>
                  <a:cubicBezTo>
                    <a:pt x="12112" y="12155"/>
                    <a:pt x="12089" y="12203"/>
                    <a:pt x="12052" y="12246"/>
                  </a:cubicBezTo>
                  <a:cubicBezTo>
                    <a:pt x="12047" y="12258"/>
                    <a:pt x="12036" y="12269"/>
                    <a:pt x="12026" y="12284"/>
                  </a:cubicBezTo>
                  <a:close/>
                  <a:moveTo>
                    <a:pt x="13435" y="12134"/>
                  </a:moveTo>
                  <a:cubicBezTo>
                    <a:pt x="13482" y="12136"/>
                    <a:pt x="13501" y="12140"/>
                    <a:pt x="13532" y="12146"/>
                  </a:cubicBezTo>
                  <a:cubicBezTo>
                    <a:pt x="13553" y="12151"/>
                    <a:pt x="13577" y="12157"/>
                    <a:pt x="13609" y="12160"/>
                  </a:cubicBezTo>
                  <a:lnTo>
                    <a:pt x="13683" y="12171"/>
                  </a:lnTo>
                  <a:cubicBezTo>
                    <a:pt x="13893" y="12202"/>
                    <a:pt x="14096" y="12232"/>
                    <a:pt x="14231" y="12317"/>
                  </a:cubicBezTo>
                  <a:cubicBezTo>
                    <a:pt x="14291" y="12355"/>
                    <a:pt x="14310" y="12422"/>
                    <a:pt x="14286" y="12518"/>
                  </a:cubicBezTo>
                  <a:cubicBezTo>
                    <a:pt x="14281" y="12543"/>
                    <a:pt x="14262" y="12558"/>
                    <a:pt x="14246" y="12575"/>
                  </a:cubicBezTo>
                  <a:cubicBezTo>
                    <a:pt x="13975" y="12647"/>
                    <a:pt x="13683" y="12688"/>
                    <a:pt x="13385" y="12684"/>
                  </a:cubicBezTo>
                  <a:cubicBezTo>
                    <a:pt x="13232" y="12680"/>
                    <a:pt x="13085" y="12665"/>
                    <a:pt x="12953" y="12634"/>
                  </a:cubicBezTo>
                  <a:cubicBezTo>
                    <a:pt x="12903" y="12623"/>
                    <a:pt x="12858" y="12606"/>
                    <a:pt x="12811" y="12591"/>
                  </a:cubicBezTo>
                  <a:lnTo>
                    <a:pt x="12871" y="12591"/>
                  </a:lnTo>
                  <a:cubicBezTo>
                    <a:pt x="12871" y="12566"/>
                    <a:pt x="12869" y="12542"/>
                    <a:pt x="12866" y="12516"/>
                  </a:cubicBezTo>
                  <a:cubicBezTo>
                    <a:pt x="12866" y="12510"/>
                    <a:pt x="12866" y="12505"/>
                    <a:pt x="12866" y="12499"/>
                  </a:cubicBezTo>
                  <a:cubicBezTo>
                    <a:pt x="12905" y="12474"/>
                    <a:pt x="12942" y="12446"/>
                    <a:pt x="12958" y="12416"/>
                  </a:cubicBezTo>
                  <a:cubicBezTo>
                    <a:pt x="13019" y="12308"/>
                    <a:pt x="13098" y="12251"/>
                    <a:pt x="13190" y="12133"/>
                  </a:cubicBezTo>
                  <a:cubicBezTo>
                    <a:pt x="13200" y="12133"/>
                    <a:pt x="13203" y="12132"/>
                    <a:pt x="13216" y="12132"/>
                  </a:cubicBezTo>
                  <a:cubicBezTo>
                    <a:pt x="13287" y="12133"/>
                    <a:pt x="13364" y="12133"/>
                    <a:pt x="13435" y="12134"/>
                  </a:cubicBezTo>
                  <a:close/>
                  <a:moveTo>
                    <a:pt x="15392" y="8042"/>
                  </a:moveTo>
                  <a:cubicBezTo>
                    <a:pt x="15324" y="8086"/>
                    <a:pt x="15269" y="8135"/>
                    <a:pt x="15213" y="8182"/>
                  </a:cubicBezTo>
                  <a:cubicBezTo>
                    <a:pt x="15153" y="8223"/>
                    <a:pt x="15089" y="8286"/>
                    <a:pt x="15095" y="8340"/>
                  </a:cubicBezTo>
                  <a:cubicBezTo>
                    <a:pt x="15084" y="8446"/>
                    <a:pt x="14931" y="8520"/>
                    <a:pt x="14813" y="8627"/>
                  </a:cubicBezTo>
                  <a:lnTo>
                    <a:pt x="14581" y="8934"/>
                  </a:lnTo>
                  <a:cubicBezTo>
                    <a:pt x="14541" y="8990"/>
                    <a:pt x="14515" y="9043"/>
                    <a:pt x="14473" y="9089"/>
                  </a:cubicBezTo>
                  <a:cubicBezTo>
                    <a:pt x="14418" y="9141"/>
                    <a:pt x="14412" y="9215"/>
                    <a:pt x="14410" y="9264"/>
                  </a:cubicBezTo>
                  <a:cubicBezTo>
                    <a:pt x="14404" y="9319"/>
                    <a:pt x="14402" y="9371"/>
                    <a:pt x="14378" y="9419"/>
                  </a:cubicBezTo>
                  <a:cubicBezTo>
                    <a:pt x="14365" y="9450"/>
                    <a:pt x="14365" y="9446"/>
                    <a:pt x="14325" y="9476"/>
                  </a:cubicBezTo>
                  <a:cubicBezTo>
                    <a:pt x="14275" y="9509"/>
                    <a:pt x="14275" y="9546"/>
                    <a:pt x="14267" y="9570"/>
                  </a:cubicBezTo>
                  <a:cubicBezTo>
                    <a:pt x="14217" y="9673"/>
                    <a:pt x="14112" y="9762"/>
                    <a:pt x="14015" y="9861"/>
                  </a:cubicBezTo>
                  <a:cubicBezTo>
                    <a:pt x="13970" y="9915"/>
                    <a:pt x="13912" y="9940"/>
                    <a:pt x="13872" y="10027"/>
                  </a:cubicBezTo>
                  <a:cubicBezTo>
                    <a:pt x="13870" y="10067"/>
                    <a:pt x="13780" y="10088"/>
                    <a:pt x="13733" y="10164"/>
                  </a:cubicBezTo>
                  <a:cubicBezTo>
                    <a:pt x="13664" y="10285"/>
                    <a:pt x="13614" y="10358"/>
                    <a:pt x="13522" y="10466"/>
                  </a:cubicBezTo>
                  <a:cubicBezTo>
                    <a:pt x="13467" y="10526"/>
                    <a:pt x="13443" y="10589"/>
                    <a:pt x="13414" y="10629"/>
                  </a:cubicBezTo>
                  <a:cubicBezTo>
                    <a:pt x="13388" y="10663"/>
                    <a:pt x="13332" y="10711"/>
                    <a:pt x="13282" y="10763"/>
                  </a:cubicBezTo>
                  <a:cubicBezTo>
                    <a:pt x="13098" y="10953"/>
                    <a:pt x="12824" y="11178"/>
                    <a:pt x="12818" y="11420"/>
                  </a:cubicBezTo>
                  <a:cubicBezTo>
                    <a:pt x="12803" y="11537"/>
                    <a:pt x="12808" y="11646"/>
                    <a:pt x="12800" y="11753"/>
                  </a:cubicBezTo>
                  <a:lnTo>
                    <a:pt x="12795" y="11836"/>
                  </a:lnTo>
                  <a:cubicBezTo>
                    <a:pt x="12792" y="11862"/>
                    <a:pt x="12792" y="11852"/>
                    <a:pt x="12776" y="11884"/>
                  </a:cubicBezTo>
                  <a:cubicBezTo>
                    <a:pt x="12758" y="11904"/>
                    <a:pt x="12739" y="11980"/>
                    <a:pt x="12739" y="11980"/>
                  </a:cubicBezTo>
                  <a:cubicBezTo>
                    <a:pt x="12734" y="11996"/>
                    <a:pt x="12724" y="12011"/>
                    <a:pt x="12708" y="12029"/>
                  </a:cubicBezTo>
                  <a:cubicBezTo>
                    <a:pt x="12647" y="12101"/>
                    <a:pt x="12484" y="12234"/>
                    <a:pt x="12421" y="12330"/>
                  </a:cubicBezTo>
                  <a:cubicBezTo>
                    <a:pt x="12415" y="12330"/>
                    <a:pt x="12434" y="12321"/>
                    <a:pt x="12413" y="12329"/>
                  </a:cubicBezTo>
                  <a:cubicBezTo>
                    <a:pt x="12379" y="12341"/>
                    <a:pt x="12336" y="12355"/>
                    <a:pt x="12297" y="12367"/>
                  </a:cubicBezTo>
                  <a:cubicBezTo>
                    <a:pt x="12257" y="12378"/>
                    <a:pt x="12215" y="12390"/>
                    <a:pt x="12184" y="12395"/>
                  </a:cubicBezTo>
                  <a:cubicBezTo>
                    <a:pt x="12178" y="12396"/>
                    <a:pt x="12176" y="12396"/>
                    <a:pt x="12173" y="12398"/>
                  </a:cubicBezTo>
                  <a:cubicBezTo>
                    <a:pt x="12178" y="12396"/>
                    <a:pt x="12186" y="12396"/>
                    <a:pt x="12194" y="12396"/>
                  </a:cubicBezTo>
                  <a:cubicBezTo>
                    <a:pt x="12213" y="12395"/>
                    <a:pt x="12244" y="12396"/>
                    <a:pt x="12268" y="12400"/>
                  </a:cubicBezTo>
                  <a:cubicBezTo>
                    <a:pt x="12294" y="12403"/>
                    <a:pt x="12376" y="12421"/>
                    <a:pt x="12402" y="12443"/>
                  </a:cubicBezTo>
                  <a:cubicBezTo>
                    <a:pt x="12413" y="12450"/>
                    <a:pt x="12415" y="12459"/>
                    <a:pt x="12423" y="12466"/>
                  </a:cubicBezTo>
                  <a:cubicBezTo>
                    <a:pt x="12315" y="12437"/>
                    <a:pt x="12202" y="12416"/>
                    <a:pt x="12081" y="12403"/>
                  </a:cubicBezTo>
                  <a:cubicBezTo>
                    <a:pt x="12115" y="12370"/>
                    <a:pt x="12144" y="12337"/>
                    <a:pt x="12162" y="12309"/>
                  </a:cubicBezTo>
                  <a:cubicBezTo>
                    <a:pt x="12170" y="12297"/>
                    <a:pt x="12178" y="12286"/>
                    <a:pt x="12186" y="12278"/>
                  </a:cubicBezTo>
                  <a:cubicBezTo>
                    <a:pt x="12228" y="12230"/>
                    <a:pt x="12255" y="12177"/>
                    <a:pt x="12281" y="12125"/>
                  </a:cubicBezTo>
                  <a:cubicBezTo>
                    <a:pt x="12302" y="12081"/>
                    <a:pt x="12326" y="12040"/>
                    <a:pt x="12355" y="12002"/>
                  </a:cubicBezTo>
                  <a:cubicBezTo>
                    <a:pt x="12468" y="11856"/>
                    <a:pt x="12431" y="11751"/>
                    <a:pt x="12244" y="11687"/>
                  </a:cubicBezTo>
                  <a:cubicBezTo>
                    <a:pt x="12115" y="11643"/>
                    <a:pt x="11854" y="11596"/>
                    <a:pt x="11678" y="11596"/>
                  </a:cubicBezTo>
                  <a:cubicBezTo>
                    <a:pt x="11675" y="11596"/>
                    <a:pt x="11672" y="11596"/>
                    <a:pt x="11670" y="11596"/>
                  </a:cubicBezTo>
                  <a:cubicBezTo>
                    <a:pt x="11599" y="11595"/>
                    <a:pt x="11535" y="11590"/>
                    <a:pt x="11470" y="11581"/>
                  </a:cubicBezTo>
                  <a:cubicBezTo>
                    <a:pt x="11433" y="11576"/>
                    <a:pt x="11393" y="11572"/>
                    <a:pt x="11351" y="11568"/>
                  </a:cubicBezTo>
                  <a:cubicBezTo>
                    <a:pt x="11277" y="11561"/>
                    <a:pt x="11198" y="11564"/>
                    <a:pt x="11124" y="11567"/>
                  </a:cubicBezTo>
                  <a:cubicBezTo>
                    <a:pt x="11080" y="11568"/>
                    <a:pt x="11035" y="11571"/>
                    <a:pt x="10993" y="11569"/>
                  </a:cubicBezTo>
                  <a:cubicBezTo>
                    <a:pt x="10943" y="11568"/>
                    <a:pt x="10906" y="11563"/>
                    <a:pt x="10861" y="11556"/>
                  </a:cubicBezTo>
                  <a:cubicBezTo>
                    <a:pt x="10816" y="11550"/>
                    <a:pt x="10766" y="11542"/>
                    <a:pt x="10700" y="11541"/>
                  </a:cubicBezTo>
                  <a:cubicBezTo>
                    <a:pt x="10632" y="11539"/>
                    <a:pt x="10563" y="11539"/>
                    <a:pt x="10495" y="11541"/>
                  </a:cubicBezTo>
                  <a:cubicBezTo>
                    <a:pt x="10450" y="11541"/>
                    <a:pt x="10405" y="11542"/>
                    <a:pt x="10361" y="11541"/>
                  </a:cubicBezTo>
                  <a:lnTo>
                    <a:pt x="10318" y="11541"/>
                  </a:lnTo>
                  <a:cubicBezTo>
                    <a:pt x="10221" y="11538"/>
                    <a:pt x="10100" y="11537"/>
                    <a:pt x="10047" y="11621"/>
                  </a:cubicBezTo>
                  <a:cubicBezTo>
                    <a:pt x="10015" y="11669"/>
                    <a:pt x="10013" y="11756"/>
                    <a:pt x="10031" y="11804"/>
                  </a:cubicBezTo>
                  <a:cubicBezTo>
                    <a:pt x="10042" y="11831"/>
                    <a:pt x="10068" y="11854"/>
                    <a:pt x="10084" y="11880"/>
                  </a:cubicBezTo>
                  <a:cubicBezTo>
                    <a:pt x="10042" y="11847"/>
                    <a:pt x="9997" y="11812"/>
                    <a:pt x="9950" y="11778"/>
                  </a:cubicBezTo>
                  <a:cubicBezTo>
                    <a:pt x="9836" y="11698"/>
                    <a:pt x="9699" y="11615"/>
                    <a:pt x="9520" y="11547"/>
                  </a:cubicBezTo>
                  <a:cubicBezTo>
                    <a:pt x="9470" y="11528"/>
                    <a:pt x="9415" y="11515"/>
                    <a:pt x="9362" y="11498"/>
                  </a:cubicBezTo>
                  <a:cubicBezTo>
                    <a:pt x="9375" y="11494"/>
                    <a:pt x="9383" y="11489"/>
                    <a:pt x="9396" y="11485"/>
                  </a:cubicBezTo>
                  <a:cubicBezTo>
                    <a:pt x="9460" y="11473"/>
                    <a:pt x="9523" y="11458"/>
                    <a:pt x="9581" y="11429"/>
                  </a:cubicBezTo>
                  <a:cubicBezTo>
                    <a:pt x="9620" y="11410"/>
                    <a:pt x="9641" y="11393"/>
                    <a:pt x="9657" y="11376"/>
                  </a:cubicBezTo>
                  <a:lnTo>
                    <a:pt x="9734" y="11341"/>
                  </a:lnTo>
                  <a:cubicBezTo>
                    <a:pt x="9842" y="11291"/>
                    <a:pt x="9842" y="11230"/>
                    <a:pt x="9876" y="11191"/>
                  </a:cubicBezTo>
                  <a:cubicBezTo>
                    <a:pt x="9905" y="11151"/>
                    <a:pt x="9923" y="11112"/>
                    <a:pt x="9926" y="11075"/>
                  </a:cubicBezTo>
                  <a:cubicBezTo>
                    <a:pt x="9939" y="10999"/>
                    <a:pt x="9971" y="10925"/>
                    <a:pt x="10002" y="10852"/>
                  </a:cubicBezTo>
                  <a:lnTo>
                    <a:pt x="10026" y="10797"/>
                  </a:lnTo>
                  <a:cubicBezTo>
                    <a:pt x="10042" y="10764"/>
                    <a:pt x="10026" y="10727"/>
                    <a:pt x="10023" y="10716"/>
                  </a:cubicBezTo>
                  <a:cubicBezTo>
                    <a:pt x="10007" y="10708"/>
                    <a:pt x="10039" y="10701"/>
                    <a:pt x="10063" y="10622"/>
                  </a:cubicBezTo>
                  <a:cubicBezTo>
                    <a:pt x="10068" y="10519"/>
                    <a:pt x="10031" y="10469"/>
                    <a:pt x="10076" y="10416"/>
                  </a:cubicBezTo>
                  <a:cubicBezTo>
                    <a:pt x="10097" y="10386"/>
                    <a:pt x="10139" y="10331"/>
                    <a:pt x="10134" y="10278"/>
                  </a:cubicBezTo>
                  <a:cubicBezTo>
                    <a:pt x="10131" y="10250"/>
                    <a:pt x="10142" y="10222"/>
                    <a:pt x="10160" y="10189"/>
                  </a:cubicBezTo>
                  <a:cubicBezTo>
                    <a:pt x="10205" y="10108"/>
                    <a:pt x="10237" y="10072"/>
                    <a:pt x="10326" y="9989"/>
                  </a:cubicBezTo>
                  <a:lnTo>
                    <a:pt x="10492" y="9767"/>
                  </a:lnTo>
                  <a:cubicBezTo>
                    <a:pt x="10592" y="9603"/>
                    <a:pt x="10550" y="9443"/>
                    <a:pt x="10550" y="9297"/>
                  </a:cubicBezTo>
                  <a:cubicBezTo>
                    <a:pt x="10505" y="9137"/>
                    <a:pt x="10645" y="9019"/>
                    <a:pt x="10627" y="8843"/>
                  </a:cubicBezTo>
                  <a:cubicBezTo>
                    <a:pt x="10603" y="8764"/>
                    <a:pt x="10619" y="8698"/>
                    <a:pt x="10637" y="8627"/>
                  </a:cubicBezTo>
                  <a:cubicBezTo>
                    <a:pt x="10642" y="8555"/>
                    <a:pt x="10666" y="8471"/>
                    <a:pt x="10682" y="8396"/>
                  </a:cubicBezTo>
                  <a:cubicBezTo>
                    <a:pt x="10748" y="8248"/>
                    <a:pt x="10729" y="8091"/>
                    <a:pt x="10745" y="7939"/>
                  </a:cubicBezTo>
                  <a:cubicBezTo>
                    <a:pt x="10737" y="7788"/>
                    <a:pt x="10714" y="7636"/>
                    <a:pt x="10769" y="7490"/>
                  </a:cubicBezTo>
                  <a:cubicBezTo>
                    <a:pt x="10787" y="7456"/>
                    <a:pt x="10803" y="7409"/>
                    <a:pt x="10798" y="7374"/>
                  </a:cubicBezTo>
                  <a:cubicBezTo>
                    <a:pt x="10795" y="7338"/>
                    <a:pt x="10835" y="7312"/>
                    <a:pt x="10882" y="7280"/>
                  </a:cubicBezTo>
                  <a:cubicBezTo>
                    <a:pt x="10964" y="7213"/>
                    <a:pt x="11027" y="7145"/>
                    <a:pt x="11101" y="7077"/>
                  </a:cubicBezTo>
                  <a:cubicBezTo>
                    <a:pt x="11167" y="7014"/>
                    <a:pt x="11227" y="6949"/>
                    <a:pt x="11285" y="6884"/>
                  </a:cubicBezTo>
                  <a:lnTo>
                    <a:pt x="11327" y="6988"/>
                  </a:lnTo>
                  <a:lnTo>
                    <a:pt x="11717" y="6828"/>
                  </a:lnTo>
                  <a:cubicBezTo>
                    <a:pt x="12518" y="6499"/>
                    <a:pt x="13224" y="6577"/>
                    <a:pt x="14323" y="6847"/>
                  </a:cubicBezTo>
                  <a:cubicBezTo>
                    <a:pt x="15192" y="7061"/>
                    <a:pt x="15587" y="7815"/>
                    <a:pt x="15590" y="7821"/>
                  </a:cubicBezTo>
                  <a:lnTo>
                    <a:pt x="15629" y="7899"/>
                  </a:lnTo>
                  <a:lnTo>
                    <a:pt x="15682" y="7908"/>
                  </a:lnTo>
                  <a:cubicBezTo>
                    <a:pt x="15585" y="7947"/>
                    <a:pt x="15469" y="7985"/>
                    <a:pt x="15392" y="8042"/>
                  </a:cubicBezTo>
                  <a:close/>
                </a:path>
              </a:pathLst>
            </a:custGeom>
            <a:solidFill>
              <a:srgbClr val="BC6B2E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E884831-0456-4425-AB65-9F80B79A71E4}"/>
              </a:ext>
            </a:extLst>
          </p:cNvPr>
          <p:cNvGrpSpPr/>
          <p:nvPr/>
        </p:nvGrpSpPr>
        <p:grpSpPr>
          <a:xfrm>
            <a:off x="3762127" y="1502746"/>
            <a:ext cx="344100" cy="630109"/>
            <a:chOff x="3742347" y="4407964"/>
            <a:chExt cx="963579" cy="191349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FDDF5B2-B757-4FB4-9D03-100816E5C572}"/>
                </a:ext>
              </a:extLst>
            </p:cNvPr>
            <p:cNvSpPr/>
            <p:nvPr/>
          </p:nvSpPr>
          <p:spPr>
            <a:xfrm>
              <a:off x="3752998" y="4418631"/>
              <a:ext cx="938560" cy="1724995"/>
            </a:xfrm>
            <a:custGeom>
              <a:avLst/>
              <a:gdLst>
                <a:gd name="connsiteX0" fmla="*/ 456521 w 938560"/>
                <a:gd name="connsiteY0" fmla="*/ 163 h 1724995"/>
                <a:gd name="connsiteX1" fmla="*/ 490009 w 938560"/>
                <a:gd name="connsiteY1" fmla="*/ 25383 h 1724995"/>
                <a:gd name="connsiteX2" fmla="*/ 508656 w 938560"/>
                <a:gd name="connsiteY2" fmla="*/ 213609 h 1724995"/>
                <a:gd name="connsiteX3" fmla="*/ 522213 w 938560"/>
                <a:gd name="connsiteY3" fmla="*/ 388125 h 1724995"/>
                <a:gd name="connsiteX4" fmla="*/ 539149 w 938560"/>
                <a:gd name="connsiteY4" fmla="*/ 540705 h 1724995"/>
                <a:gd name="connsiteX5" fmla="*/ 574775 w 938560"/>
                <a:gd name="connsiteY5" fmla="*/ 489845 h 1724995"/>
                <a:gd name="connsiteX6" fmla="*/ 667966 w 938560"/>
                <a:gd name="connsiteY6" fmla="*/ 498337 h 1724995"/>
                <a:gd name="connsiteX7" fmla="*/ 722239 w 938560"/>
                <a:gd name="connsiteY7" fmla="*/ 608460 h 1724995"/>
                <a:gd name="connsiteX8" fmla="*/ 722239 w 938560"/>
                <a:gd name="connsiteY8" fmla="*/ 716902 h 1724995"/>
                <a:gd name="connsiteX9" fmla="*/ 818852 w 938560"/>
                <a:gd name="connsiteY9" fmla="*/ 732204 h 1724995"/>
                <a:gd name="connsiteX10" fmla="*/ 896511 w 938560"/>
                <a:gd name="connsiteY10" fmla="*/ 833924 h 1724995"/>
                <a:gd name="connsiteX11" fmla="*/ 925732 w 938560"/>
                <a:gd name="connsiteY11" fmla="*/ 1026573 h 1724995"/>
                <a:gd name="connsiteX12" fmla="*/ 925732 w 938560"/>
                <a:gd name="connsiteY12" fmla="*/ 1252657 h 1724995"/>
                <a:gd name="connsiteX13" fmla="*/ 868036 w 938560"/>
                <a:gd name="connsiteY13" fmla="*/ 1591782 h 1724995"/>
                <a:gd name="connsiteX14" fmla="*/ 863086 w 938560"/>
                <a:gd name="connsiteY14" fmla="*/ 1690029 h 1724995"/>
                <a:gd name="connsiteX15" fmla="*/ 861574 w 938560"/>
                <a:gd name="connsiteY15" fmla="*/ 1724995 h 1724995"/>
                <a:gd name="connsiteX16" fmla="*/ 386337 w 938560"/>
                <a:gd name="connsiteY16" fmla="*/ 1724995 h 1724995"/>
                <a:gd name="connsiteX17" fmla="*/ 386711 w 938560"/>
                <a:gd name="connsiteY17" fmla="*/ 1722691 h 1724995"/>
                <a:gd name="connsiteX18" fmla="*/ 408752 w 938560"/>
                <a:gd name="connsiteY18" fmla="*/ 1552775 h 1724995"/>
                <a:gd name="connsiteX19" fmla="*/ 386639 w 938560"/>
                <a:gd name="connsiteY19" fmla="*/ 1442563 h 1724995"/>
                <a:gd name="connsiteX20" fmla="*/ 239175 w 938560"/>
                <a:gd name="connsiteY20" fmla="*/ 1244254 h 1724995"/>
                <a:gd name="connsiteX21" fmla="*/ 193414 w 938560"/>
                <a:gd name="connsiteY21" fmla="*/ 1088224 h 1724995"/>
                <a:gd name="connsiteX22" fmla="*/ 218817 w 938560"/>
                <a:gd name="connsiteY22" fmla="*/ 893275 h 1724995"/>
                <a:gd name="connsiteX23" fmla="*/ 206971 w 938560"/>
                <a:gd name="connsiteY23" fmla="*/ 859398 h 1724995"/>
                <a:gd name="connsiteX24" fmla="*/ 176478 w 938560"/>
                <a:gd name="connsiteY24" fmla="*/ 764489 h 1724995"/>
                <a:gd name="connsiteX25" fmla="*/ 91711 w 938560"/>
                <a:gd name="connsiteY25" fmla="*/ 594926 h 1724995"/>
                <a:gd name="connsiteX26" fmla="*/ 40816 w 938560"/>
                <a:gd name="connsiteY26" fmla="*/ 433855 h 1724995"/>
                <a:gd name="connsiteX27" fmla="*/ 100 w 938560"/>
                <a:gd name="connsiteY27" fmla="*/ 259339 h 1724995"/>
                <a:gd name="connsiteX28" fmla="*/ 52662 w 938560"/>
                <a:gd name="connsiteY28" fmla="*/ 201668 h 1724995"/>
                <a:gd name="connsiteX29" fmla="*/ 135762 w 938560"/>
                <a:gd name="connsiteY29" fmla="*/ 323732 h 1724995"/>
                <a:gd name="connsiteX30" fmla="*/ 211972 w 938560"/>
                <a:gd name="connsiteY30" fmla="*/ 469501 h 1724995"/>
                <a:gd name="connsiteX31" fmla="*/ 328987 w 938560"/>
                <a:gd name="connsiteY31" fmla="*/ 666130 h 1724995"/>
                <a:gd name="connsiteX32" fmla="*/ 393396 w 938560"/>
                <a:gd name="connsiteY32" fmla="*/ 671261 h 1724995"/>
                <a:gd name="connsiteX33" fmla="*/ 378127 w 938560"/>
                <a:gd name="connsiteY33" fmla="*/ 506828 h 1724995"/>
                <a:gd name="connsiteX34" fmla="*/ 369703 w 938560"/>
                <a:gd name="connsiteY34" fmla="*/ 328862 h 1724995"/>
                <a:gd name="connsiteX35" fmla="*/ 369703 w 938560"/>
                <a:gd name="connsiteY35" fmla="*/ 123653 h 1724995"/>
                <a:gd name="connsiteX36" fmla="*/ 415465 w 938560"/>
                <a:gd name="connsiteY36" fmla="*/ 6720 h 1724995"/>
                <a:gd name="connsiteX37" fmla="*/ 456521 w 938560"/>
                <a:gd name="connsiteY37" fmla="*/ 163 h 172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8560" h="1724995">
                  <a:moveTo>
                    <a:pt x="456521" y="163"/>
                  </a:moveTo>
                  <a:cubicBezTo>
                    <a:pt x="469651" y="1214"/>
                    <a:pt x="481519" y="7560"/>
                    <a:pt x="490009" y="25383"/>
                  </a:cubicBezTo>
                  <a:cubicBezTo>
                    <a:pt x="506945" y="60941"/>
                    <a:pt x="503522" y="162749"/>
                    <a:pt x="508656" y="213609"/>
                  </a:cubicBezTo>
                  <a:cubicBezTo>
                    <a:pt x="513789" y="264292"/>
                    <a:pt x="517080" y="357609"/>
                    <a:pt x="522213" y="388125"/>
                  </a:cubicBezTo>
                  <a:cubicBezTo>
                    <a:pt x="527303" y="418641"/>
                    <a:pt x="539149" y="540705"/>
                    <a:pt x="539149" y="540705"/>
                  </a:cubicBezTo>
                  <a:cubicBezTo>
                    <a:pt x="542571" y="522042"/>
                    <a:pt x="562929" y="498337"/>
                    <a:pt x="574775" y="489845"/>
                  </a:cubicBezTo>
                  <a:cubicBezTo>
                    <a:pt x="586622" y="481354"/>
                    <a:pt x="640895" y="489845"/>
                    <a:pt x="667966" y="498337"/>
                  </a:cubicBezTo>
                  <a:cubicBezTo>
                    <a:pt x="695168" y="506740"/>
                    <a:pt x="712104" y="556007"/>
                    <a:pt x="722239" y="608460"/>
                  </a:cubicBezTo>
                  <a:cubicBezTo>
                    <a:pt x="732374" y="660912"/>
                    <a:pt x="722239" y="716902"/>
                    <a:pt x="722239" y="716902"/>
                  </a:cubicBezTo>
                  <a:cubicBezTo>
                    <a:pt x="766290" y="711772"/>
                    <a:pt x="784937" y="720352"/>
                    <a:pt x="818852" y="732204"/>
                  </a:cubicBezTo>
                  <a:cubicBezTo>
                    <a:pt x="852768" y="743968"/>
                    <a:pt x="878259" y="794828"/>
                    <a:pt x="896511" y="833924"/>
                  </a:cubicBezTo>
                  <a:cubicBezTo>
                    <a:pt x="914851" y="872931"/>
                    <a:pt x="912174" y="944047"/>
                    <a:pt x="925732" y="1026573"/>
                  </a:cubicBezTo>
                  <a:cubicBezTo>
                    <a:pt x="939245" y="1109099"/>
                    <a:pt x="946090" y="1191713"/>
                    <a:pt x="925732" y="1252657"/>
                  </a:cubicBezTo>
                  <a:cubicBezTo>
                    <a:pt x="905374" y="1313777"/>
                    <a:pt x="874837" y="1473079"/>
                    <a:pt x="868036" y="1591782"/>
                  </a:cubicBezTo>
                  <a:cubicBezTo>
                    <a:pt x="866358" y="1621436"/>
                    <a:pt x="864672" y="1655545"/>
                    <a:pt x="863086" y="1690029"/>
                  </a:cubicBezTo>
                  <a:lnTo>
                    <a:pt x="861574" y="1724995"/>
                  </a:lnTo>
                  <a:lnTo>
                    <a:pt x="386337" y="1724995"/>
                  </a:lnTo>
                  <a:lnTo>
                    <a:pt x="386711" y="1722691"/>
                  </a:lnTo>
                  <a:cubicBezTo>
                    <a:pt x="398573" y="1648944"/>
                    <a:pt x="409586" y="1576480"/>
                    <a:pt x="408752" y="1552775"/>
                  </a:cubicBezTo>
                  <a:cubicBezTo>
                    <a:pt x="407041" y="1505276"/>
                    <a:pt x="398485" y="1464676"/>
                    <a:pt x="386639" y="1442563"/>
                  </a:cubicBezTo>
                  <a:cubicBezTo>
                    <a:pt x="374837" y="1420539"/>
                    <a:pt x="264579" y="1283261"/>
                    <a:pt x="239175" y="1244254"/>
                  </a:cubicBezTo>
                  <a:cubicBezTo>
                    <a:pt x="213815" y="1205246"/>
                    <a:pt x="188412" y="1174730"/>
                    <a:pt x="193414" y="1088224"/>
                  </a:cubicBezTo>
                  <a:cubicBezTo>
                    <a:pt x="198459" y="1001718"/>
                    <a:pt x="218817" y="893275"/>
                    <a:pt x="218817" y="893275"/>
                  </a:cubicBezTo>
                  <a:cubicBezTo>
                    <a:pt x="218817" y="893275"/>
                    <a:pt x="210393" y="876381"/>
                    <a:pt x="206971" y="859398"/>
                  </a:cubicBezTo>
                  <a:cubicBezTo>
                    <a:pt x="203548" y="842415"/>
                    <a:pt x="193414" y="805177"/>
                    <a:pt x="176478" y="764489"/>
                  </a:cubicBezTo>
                  <a:cubicBezTo>
                    <a:pt x="159542" y="723713"/>
                    <a:pt x="106936" y="625442"/>
                    <a:pt x="91711" y="594926"/>
                  </a:cubicBezTo>
                  <a:cubicBezTo>
                    <a:pt x="76443" y="564410"/>
                    <a:pt x="59507" y="479673"/>
                    <a:pt x="40816" y="433855"/>
                  </a:cubicBezTo>
                  <a:cubicBezTo>
                    <a:pt x="22169" y="388125"/>
                    <a:pt x="1811" y="293216"/>
                    <a:pt x="100" y="259339"/>
                  </a:cubicBezTo>
                  <a:cubicBezTo>
                    <a:pt x="-1612" y="225373"/>
                    <a:pt x="18747" y="210071"/>
                    <a:pt x="52662" y="201668"/>
                  </a:cubicBezTo>
                  <a:cubicBezTo>
                    <a:pt x="86578" y="193177"/>
                    <a:pt x="123915" y="300027"/>
                    <a:pt x="135762" y="323732"/>
                  </a:cubicBezTo>
                  <a:cubicBezTo>
                    <a:pt x="147564" y="347437"/>
                    <a:pt x="196748" y="438985"/>
                    <a:pt x="211972" y="469501"/>
                  </a:cubicBezTo>
                  <a:cubicBezTo>
                    <a:pt x="227241" y="500017"/>
                    <a:pt x="308585" y="647467"/>
                    <a:pt x="328987" y="666130"/>
                  </a:cubicBezTo>
                  <a:cubicBezTo>
                    <a:pt x="349345" y="684794"/>
                    <a:pt x="384972" y="689924"/>
                    <a:pt x="393396" y="671261"/>
                  </a:cubicBezTo>
                  <a:cubicBezTo>
                    <a:pt x="401908" y="652597"/>
                    <a:pt x="383261" y="542474"/>
                    <a:pt x="378127" y="506828"/>
                  </a:cubicBezTo>
                  <a:cubicBezTo>
                    <a:pt x="373126" y="471182"/>
                    <a:pt x="373126" y="415369"/>
                    <a:pt x="369703" y="328862"/>
                  </a:cubicBezTo>
                  <a:cubicBezTo>
                    <a:pt x="366281" y="242356"/>
                    <a:pt x="366281" y="169383"/>
                    <a:pt x="369703" y="123653"/>
                  </a:cubicBezTo>
                  <a:cubicBezTo>
                    <a:pt x="373126" y="77924"/>
                    <a:pt x="388350" y="13530"/>
                    <a:pt x="415465" y="6720"/>
                  </a:cubicBezTo>
                  <a:cubicBezTo>
                    <a:pt x="429000" y="3359"/>
                    <a:pt x="443392" y="-888"/>
                    <a:pt x="456521" y="163"/>
                  </a:cubicBezTo>
                  <a:close/>
                </a:path>
              </a:pathLst>
            </a:custGeom>
            <a:solidFill>
              <a:srgbClr val="FAB29A"/>
            </a:solidFill>
            <a:ln w="190500">
              <a:solidFill>
                <a:srgbClr val="F0EEE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sz="1350"/>
            </a:p>
          </p:txBody>
        </p:sp>
        <p:sp>
          <p:nvSpPr>
            <p:cNvPr id="49" name="Line">
              <a:extLst>
                <a:ext uri="{FF2B5EF4-FFF2-40B4-BE49-F238E27FC236}">
                  <a16:creationId xmlns:a16="http://schemas.microsoft.com/office/drawing/2014/main" id="{7719825A-4CFF-4416-BA3D-14F965CB9115}"/>
                </a:ext>
              </a:extLst>
            </p:cNvPr>
            <p:cNvSpPr/>
            <p:nvPr/>
          </p:nvSpPr>
          <p:spPr>
            <a:xfrm>
              <a:off x="3753010" y="4418627"/>
              <a:ext cx="938575" cy="190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84" extrusionOk="0">
                  <a:moveTo>
                    <a:pt x="19475" y="21484"/>
                  </a:moveTo>
                  <a:cubicBezTo>
                    <a:pt x="19475" y="21484"/>
                    <a:pt x="19631" y="19337"/>
                    <a:pt x="19784" y="17996"/>
                  </a:cubicBezTo>
                  <a:cubicBezTo>
                    <a:pt x="19939" y="16654"/>
                    <a:pt x="20635" y="14853"/>
                    <a:pt x="21099" y="14162"/>
                  </a:cubicBezTo>
                  <a:cubicBezTo>
                    <a:pt x="21563" y="13473"/>
                    <a:pt x="21407" y="12539"/>
                    <a:pt x="21099" y="11606"/>
                  </a:cubicBezTo>
                  <a:cubicBezTo>
                    <a:pt x="20790" y="10673"/>
                    <a:pt x="20851" y="9869"/>
                    <a:pt x="20433" y="9428"/>
                  </a:cubicBezTo>
                  <a:cubicBezTo>
                    <a:pt x="20017" y="8986"/>
                    <a:pt x="19436" y="8411"/>
                    <a:pt x="18663" y="8278"/>
                  </a:cubicBezTo>
                  <a:cubicBezTo>
                    <a:pt x="17890" y="8144"/>
                    <a:pt x="17465" y="8047"/>
                    <a:pt x="16461" y="8105"/>
                  </a:cubicBezTo>
                  <a:cubicBezTo>
                    <a:pt x="16461" y="8105"/>
                    <a:pt x="16692" y="7472"/>
                    <a:pt x="16461" y="6879"/>
                  </a:cubicBezTo>
                  <a:cubicBezTo>
                    <a:pt x="16230" y="6286"/>
                    <a:pt x="15844" y="5729"/>
                    <a:pt x="15224" y="5634"/>
                  </a:cubicBezTo>
                  <a:cubicBezTo>
                    <a:pt x="14607" y="5538"/>
                    <a:pt x="13370" y="5442"/>
                    <a:pt x="13100" y="5538"/>
                  </a:cubicBezTo>
                  <a:cubicBezTo>
                    <a:pt x="12830" y="5634"/>
                    <a:pt x="12366" y="5902"/>
                    <a:pt x="12288" y="6113"/>
                  </a:cubicBezTo>
                  <a:cubicBezTo>
                    <a:pt x="12288" y="6113"/>
                    <a:pt x="12018" y="4733"/>
                    <a:pt x="11902" y="4388"/>
                  </a:cubicBezTo>
                  <a:cubicBezTo>
                    <a:pt x="11785" y="4043"/>
                    <a:pt x="11710" y="2988"/>
                    <a:pt x="11593" y="2415"/>
                  </a:cubicBezTo>
                  <a:cubicBezTo>
                    <a:pt x="11476" y="1840"/>
                    <a:pt x="11554" y="689"/>
                    <a:pt x="11168" y="287"/>
                  </a:cubicBezTo>
                  <a:cubicBezTo>
                    <a:pt x="10781" y="-116"/>
                    <a:pt x="10086" y="0"/>
                    <a:pt x="9469" y="76"/>
                  </a:cubicBezTo>
                  <a:cubicBezTo>
                    <a:pt x="8851" y="153"/>
                    <a:pt x="8504" y="881"/>
                    <a:pt x="8426" y="1398"/>
                  </a:cubicBezTo>
                  <a:cubicBezTo>
                    <a:pt x="8348" y="1915"/>
                    <a:pt x="8348" y="2740"/>
                    <a:pt x="8426" y="3718"/>
                  </a:cubicBezTo>
                  <a:cubicBezTo>
                    <a:pt x="8504" y="4696"/>
                    <a:pt x="8504" y="5327"/>
                    <a:pt x="8618" y="5730"/>
                  </a:cubicBezTo>
                  <a:cubicBezTo>
                    <a:pt x="8735" y="6133"/>
                    <a:pt x="9160" y="7378"/>
                    <a:pt x="8966" y="7589"/>
                  </a:cubicBezTo>
                  <a:cubicBezTo>
                    <a:pt x="8774" y="7800"/>
                    <a:pt x="7962" y="7742"/>
                    <a:pt x="7498" y="7531"/>
                  </a:cubicBezTo>
                  <a:cubicBezTo>
                    <a:pt x="7033" y="7320"/>
                    <a:pt x="5179" y="5653"/>
                    <a:pt x="4831" y="5308"/>
                  </a:cubicBezTo>
                  <a:cubicBezTo>
                    <a:pt x="4484" y="4963"/>
                    <a:pt x="3363" y="3928"/>
                    <a:pt x="3094" y="3660"/>
                  </a:cubicBezTo>
                  <a:cubicBezTo>
                    <a:pt x="2824" y="3392"/>
                    <a:pt x="1973" y="2184"/>
                    <a:pt x="1200" y="2280"/>
                  </a:cubicBezTo>
                  <a:cubicBezTo>
                    <a:pt x="427" y="2375"/>
                    <a:pt x="-37" y="2548"/>
                    <a:pt x="2" y="2932"/>
                  </a:cubicBezTo>
                  <a:cubicBezTo>
                    <a:pt x="41" y="3315"/>
                    <a:pt x="505" y="4388"/>
                    <a:pt x="930" y="4905"/>
                  </a:cubicBezTo>
                  <a:cubicBezTo>
                    <a:pt x="1356" y="5423"/>
                    <a:pt x="1742" y="6381"/>
                    <a:pt x="2090" y="6726"/>
                  </a:cubicBezTo>
                  <a:cubicBezTo>
                    <a:pt x="2437" y="7071"/>
                    <a:pt x="3636" y="8182"/>
                    <a:pt x="4022" y="8643"/>
                  </a:cubicBezTo>
                  <a:cubicBezTo>
                    <a:pt x="4408" y="9103"/>
                    <a:pt x="4639" y="9524"/>
                    <a:pt x="4717" y="9716"/>
                  </a:cubicBezTo>
                  <a:cubicBezTo>
                    <a:pt x="4795" y="9908"/>
                    <a:pt x="4987" y="10099"/>
                    <a:pt x="4987" y="10099"/>
                  </a:cubicBezTo>
                  <a:cubicBezTo>
                    <a:pt x="4987" y="10099"/>
                    <a:pt x="4523" y="11325"/>
                    <a:pt x="4408" y="12303"/>
                  </a:cubicBezTo>
                  <a:cubicBezTo>
                    <a:pt x="4294" y="13281"/>
                    <a:pt x="4873" y="13626"/>
                    <a:pt x="5451" y="14067"/>
                  </a:cubicBezTo>
                  <a:cubicBezTo>
                    <a:pt x="6030" y="14508"/>
                    <a:pt x="8543" y="16060"/>
                    <a:pt x="8812" y="16309"/>
                  </a:cubicBezTo>
                  <a:cubicBezTo>
                    <a:pt x="9082" y="16559"/>
                    <a:pt x="9277" y="17018"/>
                    <a:pt x="9316" y="17555"/>
                  </a:cubicBezTo>
                  <a:cubicBezTo>
                    <a:pt x="9354" y="18091"/>
                    <a:pt x="8312" y="20832"/>
                    <a:pt x="8195" y="21484"/>
                  </a:cubicBezTo>
                </a:path>
              </a:pathLst>
            </a:custGeom>
            <a:solidFill>
              <a:srgbClr val="EBAE7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/>
            </a:p>
          </p:txBody>
        </p:sp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1A93FC02-F7A4-4FA0-A131-0EB566EAE831}"/>
                </a:ext>
              </a:extLst>
            </p:cNvPr>
            <p:cNvSpPr/>
            <p:nvPr/>
          </p:nvSpPr>
          <p:spPr>
            <a:xfrm>
              <a:off x="3742347" y="4407964"/>
              <a:ext cx="963579" cy="191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82" extrusionOk="0">
                  <a:moveTo>
                    <a:pt x="20797" y="10641"/>
                  </a:moveTo>
                  <a:cubicBezTo>
                    <a:pt x="20707" y="10152"/>
                    <a:pt x="20629" y="9729"/>
                    <a:pt x="20362" y="9439"/>
                  </a:cubicBezTo>
                  <a:cubicBezTo>
                    <a:pt x="19890" y="8929"/>
                    <a:pt x="19319" y="8374"/>
                    <a:pt x="18490" y="8227"/>
                  </a:cubicBezTo>
                  <a:lnTo>
                    <a:pt x="18310" y="8194"/>
                  </a:lnTo>
                  <a:cubicBezTo>
                    <a:pt x="17741" y="8092"/>
                    <a:pt x="17314" y="8015"/>
                    <a:pt x="16574" y="8034"/>
                  </a:cubicBezTo>
                  <a:cubicBezTo>
                    <a:pt x="16629" y="7799"/>
                    <a:pt x="16688" y="7363"/>
                    <a:pt x="16525" y="6940"/>
                  </a:cubicBezTo>
                  <a:cubicBezTo>
                    <a:pt x="16218" y="6136"/>
                    <a:pt x="15764" y="5697"/>
                    <a:pt x="15138" y="5599"/>
                  </a:cubicBezTo>
                  <a:cubicBezTo>
                    <a:pt x="14867" y="5556"/>
                    <a:pt x="13289" y="5359"/>
                    <a:pt x="12838" y="5523"/>
                  </a:cubicBezTo>
                  <a:cubicBezTo>
                    <a:pt x="12703" y="5572"/>
                    <a:pt x="12538" y="5653"/>
                    <a:pt x="12387" y="5747"/>
                  </a:cubicBezTo>
                  <a:cubicBezTo>
                    <a:pt x="12300" y="5314"/>
                    <a:pt x="12170" y="4690"/>
                    <a:pt x="12097" y="4470"/>
                  </a:cubicBezTo>
                  <a:cubicBezTo>
                    <a:pt x="12035" y="4284"/>
                    <a:pt x="11983" y="3858"/>
                    <a:pt x="11931" y="3445"/>
                  </a:cubicBezTo>
                  <a:cubicBezTo>
                    <a:pt x="11891" y="3111"/>
                    <a:pt x="11849" y="2768"/>
                    <a:pt x="11799" y="2518"/>
                  </a:cubicBezTo>
                  <a:cubicBezTo>
                    <a:pt x="11766" y="2345"/>
                    <a:pt x="11747" y="2111"/>
                    <a:pt x="11730" y="1866"/>
                  </a:cubicBezTo>
                  <a:cubicBezTo>
                    <a:pt x="11688" y="1273"/>
                    <a:pt x="11643" y="661"/>
                    <a:pt x="11362" y="361"/>
                  </a:cubicBezTo>
                  <a:cubicBezTo>
                    <a:pt x="10913" y="-118"/>
                    <a:pt x="10063" y="-8"/>
                    <a:pt x="9501" y="65"/>
                  </a:cubicBezTo>
                  <a:lnTo>
                    <a:pt x="9402" y="78"/>
                  </a:lnTo>
                  <a:cubicBezTo>
                    <a:pt x="8405" y="204"/>
                    <a:pt x="8204" y="1380"/>
                    <a:pt x="8186" y="1514"/>
                  </a:cubicBezTo>
                  <a:cubicBezTo>
                    <a:pt x="8110" y="2033"/>
                    <a:pt x="8110" y="2856"/>
                    <a:pt x="8186" y="3833"/>
                  </a:cubicBezTo>
                  <a:cubicBezTo>
                    <a:pt x="8209" y="4125"/>
                    <a:pt x="8223" y="4386"/>
                    <a:pt x="8238" y="4618"/>
                  </a:cubicBezTo>
                  <a:cubicBezTo>
                    <a:pt x="8271" y="5164"/>
                    <a:pt x="8294" y="5558"/>
                    <a:pt x="8375" y="5845"/>
                  </a:cubicBezTo>
                  <a:lnTo>
                    <a:pt x="8441" y="6066"/>
                  </a:lnTo>
                  <a:cubicBezTo>
                    <a:pt x="8545" y="6410"/>
                    <a:pt x="8859" y="7458"/>
                    <a:pt x="8736" y="7616"/>
                  </a:cubicBezTo>
                  <a:cubicBezTo>
                    <a:pt x="8729" y="7624"/>
                    <a:pt x="8705" y="7649"/>
                    <a:pt x="8589" y="7661"/>
                  </a:cubicBezTo>
                  <a:cubicBezTo>
                    <a:pt x="8375" y="7684"/>
                    <a:pt x="7997" y="7635"/>
                    <a:pt x="7737" y="7514"/>
                  </a:cubicBezTo>
                  <a:cubicBezTo>
                    <a:pt x="7354" y="7336"/>
                    <a:pt x="5621" y="5769"/>
                    <a:pt x="5205" y="5346"/>
                  </a:cubicBezTo>
                  <a:cubicBezTo>
                    <a:pt x="5026" y="5164"/>
                    <a:pt x="4634" y="4788"/>
                    <a:pt x="4268" y="4436"/>
                  </a:cubicBezTo>
                  <a:cubicBezTo>
                    <a:pt x="3944" y="4126"/>
                    <a:pt x="3639" y="3834"/>
                    <a:pt x="3517" y="3709"/>
                  </a:cubicBezTo>
                  <a:cubicBezTo>
                    <a:pt x="3472" y="3664"/>
                    <a:pt x="3408" y="3589"/>
                    <a:pt x="3332" y="3498"/>
                  </a:cubicBezTo>
                  <a:cubicBezTo>
                    <a:pt x="2766" y="2821"/>
                    <a:pt x="2140" y="2169"/>
                    <a:pt x="1370" y="2267"/>
                  </a:cubicBezTo>
                  <a:cubicBezTo>
                    <a:pt x="758" y="2345"/>
                    <a:pt x="-52" y="2510"/>
                    <a:pt x="2" y="3053"/>
                  </a:cubicBezTo>
                  <a:cubicBezTo>
                    <a:pt x="42" y="3463"/>
                    <a:pt x="515" y="4550"/>
                    <a:pt x="923" y="5059"/>
                  </a:cubicBezTo>
                  <a:cubicBezTo>
                    <a:pt x="1117" y="5299"/>
                    <a:pt x="1304" y="5645"/>
                    <a:pt x="1485" y="5978"/>
                  </a:cubicBezTo>
                  <a:cubicBezTo>
                    <a:pt x="1684" y="6343"/>
                    <a:pt x="1870" y="6687"/>
                    <a:pt x="2057" y="6876"/>
                  </a:cubicBezTo>
                  <a:cubicBezTo>
                    <a:pt x="2149" y="6969"/>
                    <a:pt x="2300" y="7118"/>
                    <a:pt x="2482" y="7295"/>
                  </a:cubicBezTo>
                  <a:cubicBezTo>
                    <a:pt x="2950" y="7752"/>
                    <a:pt x="3656" y="8443"/>
                    <a:pt x="3925" y="8770"/>
                  </a:cubicBezTo>
                  <a:cubicBezTo>
                    <a:pt x="4305" y="9231"/>
                    <a:pt x="4518" y="9640"/>
                    <a:pt x="4586" y="9810"/>
                  </a:cubicBezTo>
                  <a:cubicBezTo>
                    <a:pt x="4638" y="9941"/>
                    <a:pt x="4733" y="10065"/>
                    <a:pt x="4801" y="10144"/>
                  </a:cubicBezTo>
                  <a:cubicBezTo>
                    <a:pt x="4797" y="10154"/>
                    <a:pt x="4789" y="10160"/>
                    <a:pt x="4785" y="10170"/>
                  </a:cubicBezTo>
                  <a:lnTo>
                    <a:pt x="4825" y="10173"/>
                  </a:lnTo>
                  <a:cubicBezTo>
                    <a:pt x="4827" y="10176"/>
                    <a:pt x="4832" y="10180"/>
                    <a:pt x="4834" y="10184"/>
                  </a:cubicBezTo>
                  <a:cubicBezTo>
                    <a:pt x="4754" y="10411"/>
                    <a:pt x="4383" y="11482"/>
                    <a:pt x="4282" y="12346"/>
                  </a:cubicBezTo>
                  <a:cubicBezTo>
                    <a:pt x="4173" y="13287"/>
                    <a:pt x="4676" y="13673"/>
                    <a:pt x="5210" y="14081"/>
                  </a:cubicBezTo>
                  <a:lnTo>
                    <a:pt x="5337" y="14179"/>
                  </a:lnTo>
                  <a:cubicBezTo>
                    <a:pt x="5616" y="14396"/>
                    <a:pt x="6336" y="14872"/>
                    <a:pt x="7033" y="15332"/>
                  </a:cubicBezTo>
                  <a:cubicBezTo>
                    <a:pt x="7704" y="15776"/>
                    <a:pt x="8467" y="16279"/>
                    <a:pt x="8592" y="16396"/>
                  </a:cubicBezTo>
                  <a:cubicBezTo>
                    <a:pt x="8837" y="16629"/>
                    <a:pt x="9012" y="17080"/>
                    <a:pt x="9048" y="17574"/>
                  </a:cubicBezTo>
                  <a:cubicBezTo>
                    <a:pt x="9069" y="17878"/>
                    <a:pt x="8703" y="19018"/>
                    <a:pt x="8410" y="19934"/>
                  </a:cubicBezTo>
                  <a:cubicBezTo>
                    <a:pt x="8193" y="20609"/>
                    <a:pt x="8006" y="21192"/>
                    <a:pt x="7961" y="21458"/>
                  </a:cubicBezTo>
                  <a:lnTo>
                    <a:pt x="8497" y="21482"/>
                  </a:lnTo>
                  <a:cubicBezTo>
                    <a:pt x="8542" y="21226"/>
                    <a:pt x="8736" y="20620"/>
                    <a:pt x="8941" y="19977"/>
                  </a:cubicBezTo>
                  <a:cubicBezTo>
                    <a:pt x="9270" y="18953"/>
                    <a:pt x="9610" y="17895"/>
                    <a:pt x="9586" y="17564"/>
                  </a:cubicBezTo>
                  <a:cubicBezTo>
                    <a:pt x="9548" y="17022"/>
                    <a:pt x="9355" y="16538"/>
                    <a:pt x="9066" y="16267"/>
                  </a:cubicBezTo>
                  <a:cubicBezTo>
                    <a:pt x="8929" y="16139"/>
                    <a:pt x="8370" y="15767"/>
                    <a:pt x="7461" y="15167"/>
                  </a:cubicBezTo>
                  <a:cubicBezTo>
                    <a:pt x="6769" y="14711"/>
                    <a:pt x="6055" y="14239"/>
                    <a:pt x="5788" y="14031"/>
                  </a:cubicBezTo>
                  <a:lnTo>
                    <a:pt x="5659" y="13930"/>
                  </a:lnTo>
                  <a:cubicBezTo>
                    <a:pt x="5155" y="13545"/>
                    <a:pt x="4721" y="13213"/>
                    <a:pt x="4818" y="12362"/>
                  </a:cubicBezTo>
                  <a:cubicBezTo>
                    <a:pt x="4929" y="11411"/>
                    <a:pt x="5373" y="10202"/>
                    <a:pt x="5377" y="10190"/>
                  </a:cubicBezTo>
                  <a:lnTo>
                    <a:pt x="5394" y="10144"/>
                  </a:lnTo>
                  <a:lnTo>
                    <a:pt x="5382" y="10132"/>
                  </a:lnTo>
                  <a:cubicBezTo>
                    <a:pt x="5432" y="10089"/>
                    <a:pt x="5498" y="10038"/>
                    <a:pt x="5557" y="9988"/>
                  </a:cubicBezTo>
                  <a:lnTo>
                    <a:pt x="5864" y="9724"/>
                  </a:lnTo>
                  <a:cubicBezTo>
                    <a:pt x="6069" y="9557"/>
                    <a:pt x="6299" y="9407"/>
                    <a:pt x="6603" y="9342"/>
                  </a:cubicBezTo>
                  <a:cubicBezTo>
                    <a:pt x="6903" y="9274"/>
                    <a:pt x="7272" y="9304"/>
                    <a:pt x="7673" y="9340"/>
                  </a:cubicBezTo>
                  <a:cubicBezTo>
                    <a:pt x="8067" y="9375"/>
                    <a:pt x="8476" y="9421"/>
                    <a:pt x="8911" y="9429"/>
                  </a:cubicBezTo>
                  <a:cubicBezTo>
                    <a:pt x="9260" y="9426"/>
                    <a:pt x="9591" y="9427"/>
                    <a:pt x="9933" y="9424"/>
                  </a:cubicBezTo>
                  <a:cubicBezTo>
                    <a:pt x="9888" y="9463"/>
                    <a:pt x="9829" y="9499"/>
                    <a:pt x="9763" y="9535"/>
                  </a:cubicBezTo>
                  <a:cubicBezTo>
                    <a:pt x="9671" y="9584"/>
                    <a:pt x="9574" y="9636"/>
                    <a:pt x="9520" y="9704"/>
                  </a:cubicBezTo>
                  <a:cubicBezTo>
                    <a:pt x="9421" y="9828"/>
                    <a:pt x="9383" y="10057"/>
                    <a:pt x="9617" y="10153"/>
                  </a:cubicBezTo>
                  <a:cubicBezTo>
                    <a:pt x="9673" y="10177"/>
                    <a:pt x="9744" y="10186"/>
                    <a:pt x="9806" y="10194"/>
                  </a:cubicBezTo>
                  <a:cubicBezTo>
                    <a:pt x="9943" y="10210"/>
                    <a:pt x="10084" y="10219"/>
                    <a:pt x="10231" y="10219"/>
                  </a:cubicBezTo>
                  <a:cubicBezTo>
                    <a:pt x="10812" y="10219"/>
                    <a:pt x="11464" y="10089"/>
                    <a:pt x="12146" y="9837"/>
                  </a:cubicBezTo>
                  <a:cubicBezTo>
                    <a:pt x="12330" y="9769"/>
                    <a:pt x="12448" y="9706"/>
                    <a:pt x="12500" y="9649"/>
                  </a:cubicBezTo>
                  <a:cubicBezTo>
                    <a:pt x="12512" y="9694"/>
                    <a:pt x="12519" y="9741"/>
                    <a:pt x="12522" y="9788"/>
                  </a:cubicBezTo>
                  <a:cubicBezTo>
                    <a:pt x="12517" y="9838"/>
                    <a:pt x="12531" y="9893"/>
                    <a:pt x="12503" y="9903"/>
                  </a:cubicBezTo>
                  <a:cubicBezTo>
                    <a:pt x="12262" y="10313"/>
                    <a:pt x="11556" y="10522"/>
                    <a:pt x="10866" y="10737"/>
                  </a:cubicBezTo>
                  <a:lnTo>
                    <a:pt x="10351" y="10902"/>
                  </a:lnTo>
                  <a:cubicBezTo>
                    <a:pt x="10188" y="10950"/>
                    <a:pt x="9999" y="10981"/>
                    <a:pt x="9806" y="11011"/>
                  </a:cubicBezTo>
                  <a:cubicBezTo>
                    <a:pt x="9612" y="11042"/>
                    <a:pt x="9409" y="11071"/>
                    <a:pt x="9222" y="11127"/>
                  </a:cubicBezTo>
                  <a:cubicBezTo>
                    <a:pt x="9168" y="11139"/>
                    <a:pt x="9123" y="11162"/>
                    <a:pt x="9085" y="11188"/>
                  </a:cubicBezTo>
                  <a:lnTo>
                    <a:pt x="8580" y="11205"/>
                  </a:lnTo>
                  <a:cubicBezTo>
                    <a:pt x="8389" y="11211"/>
                    <a:pt x="8242" y="11234"/>
                    <a:pt x="8115" y="11181"/>
                  </a:cubicBezTo>
                  <a:cubicBezTo>
                    <a:pt x="7808" y="11084"/>
                    <a:pt x="7475" y="11022"/>
                    <a:pt x="7210" y="10901"/>
                  </a:cubicBezTo>
                  <a:cubicBezTo>
                    <a:pt x="7444" y="11038"/>
                    <a:pt x="7772" y="11126"/>
                    <a:pt x="8037" y="11236"/>
                  </a:cubicBezTo>
                  <a:cubicBezTo>
                    <a:pt x="8091" y="11266"/>
                    <a:pt x="8219" y="11299"/>
                    <a:pt x="8311" y="11301"/>
                  </a:cubicBezTo>
                  <a:cubicBezTo>
                    <a:pt x="8408" y="11308"/>
                    <a:pt x="8502" y="11306"/>
                    <a:pt x="8582" y="11308"/>
                  </a:cubicBezTo>
                  <a:lnTo>
                    <a:pt x="8993" y="11321"/>
                  </a:lnTo>
                  <a:cubicBezTo>
                    <a:pt x="8986" y="11356"/>
                    <a:pt x="8981" y="11387"/>
                    <a:pt x="8965" y="11423"/>
                  </a:cubicBezTo>
                  <a:cubicBezTo>
                    <a:pt x="8953" y="11465"/>
                    <a:pt x="8941" y="11507"/>
                    <a:pt x="8929" y="11549"/>
                  </a:cubicBezTo>
                  <a:cubicBezTo>
                    <a:pt x="8736" y="11558"/>
                    <a:pt x="8556" y="11580"/>
                    <a:pt x="8389" y="11586"/>
                  </a:cubicBezTo>
                  <a:cubicBezTo>
                    <a:pt x="8195" y="11592"/>
                    <a:pt x="7966" y="11597"/>
                    <a:pt x="7772" y="11610"/>
                  </a:cubicBezTo>
                  <a:cubicBezTo>
                    <a:pt x="7673" y="11617"/>
                    <a:pt x="7614" y="11600"/>
                    <a:pt x="7503" y="11575"/>
                  </a:cubicBezTo>
                  <a:cubicBezTo>
                    <a:pt x="7387" y="11560"/>
                    <a:pt x="7293" y="11557"/>
                    <a:pt x="7187" y="11549"/>
                  </a:cubicBezTo>
                  <a:cubicBezTo>
                    <a:pt x="7087" y="11548"/>
                    <a:pt x="7007" y="11516"/>
                    <a:pt x="6908" y="11495"/>
                  </a:cubicBezTo>
                  <a:cubicBezTo>
                    <a:pt x="6809" y="11478"/>
                    <a:pt x="6709" y="11458"/>
                    <a:pt x="6606" y="11460"/>
                  </a:cubicBezTo>
                  <a:cubicBezTo>
                    <a:pt x="6707" y="11463"/>
                    <a:pt x="6804" y="11489"/>
                    <a:pt x="6894" y="11509"/>
                  </a:cubicBezTo>
                  <a:cubicBezTo>
                    <a:pt x="6976" y="11533"/>
                    <a:pt x="7064" y="11574"/>
                    <a:pt x="7175" y="11582"/>
                  </a:cubicBezTo>
                  <a:cubicBezTo>
                    <a:pt x="7269" y="11595"/>
                    <a:pt x="7383" y="11607"/>
                    <a:pt x="7463" y="11623"/>
                  </a:cubicBezTo>
                  <a:cubicBezTo>
                    <a:pt x="7531" y="11646"/>
                    <a:pt x="7661" y="11684"/>
                    <a:pt x="7775" y="11679"/>
                  </a:cubicBezTo>
                  <a:cubicBezTo>
                    <a:pt x="7992" y="11677"/>
                    <a:pt x="8176" y="11684"/>
                    <a:pt x="8396" y="11689"/>
                  </a:cubicBezTo>
                  <a:cubicBezTo>
                    <a:pt x="8530" y="11691"/>
                    <a:pt x="8658" y="11686"/>
                    <a:pt x="8781" y="11683"/>
                  </a:cubicBezTo>
                  <a:cubicBezTo>
                    <a:pt x="8710" y="11709"/>
                    <a:pt x="8672" y="11742"/>
                    <a:pt x="8625" y="11761"/>
                  </a:cubicBezTo>
                  <a:lnTo>
                    <a:pt x="8393" y="11852"/>
                  </a:lnTo>
                  <a:cubicBezTo>
                    <a:pt x="8313" y="11878"/>
                    <a:pt x="8233" y="11918"/>
                    <a:pt x="8150" y="11935"/>
                  </a:cubicBezTo>
                  <a:cubicBezTo>
                    <a:pt x="8070" y="11951"/>
                    <a:pt x="7938" y="11980"/>
                    <a:pt x="7862" y="12003"/>
                  </a:cubicBezTo>
                  <a:cubicBezTo>
                    <a:pt x="7772" y="12024"/>
                    <a:pt x="7680" y="12040"/>
                    <a:pt x="7579" y="12044"/>
                  </a:cubicBezTo>
                  <a:cubicBezTo>
                    <a:pt x="7468" y="12052"/>
                    <a:pt x="7368" y="12071"/>
                    <a:pt x="7269" y="12077"/>
                  </a:cubicBezTo>
                  <a:cubicBezTo>
                    <a:pt x="7158" y="12079"/>
                    <a:pt x="7061" y="12109"/>
                    <a:pt x="6962" y="12110"/>
                  </a:cubicBezTo>
                  <a:cubicBezTo>
                    <a:pt x="6858" y="12111"/>
                    <a:pt x="6747" y="12116"/>
                    <a:pt x="6655" y="12144"/>
                  </a:cubicBezTo>
                  <a:cubicBezTo>
                    <a:pt x="6752" y="12121"/>
                    <a:pt x="6858" y="12122"/>
                    <a:pt x="6962" y="12127"/>
                  </a:cubicBezTo>
                  <a:cubicBezTo>
                    <a:pt x="7076" y="12131"/>
                    <a:pt x="7175" y="12107"/>
                    <a:pt x="7274" y="12110"/>
                  </a:cubicBezTo>
                  <a:cubicBezTo>
                    <a:pt x="7385" y="12109"/>
                    <a:pt x="7489" y="12096"/>
                    <a:pt x="7586" y="12095"/>
                  </a:cubicBezTo>
                  <a:cubicBezTo>
                    <a:pt x="7694" y="12096"/>
                    <a:pt x="7808" y="12084"/>
                    <a:pt x="7912" y="12065"/>
                  </a:cubicBezTo>
                  <a:cubicBezTo>
                    <a:pt x="8025" y="12040"/>
                    <a:pt x="8089" y="12031"/>
                    <a:pt x="8207" y="12014"/>
                  </a:cubicBezTo>
                  <a:cubicBezTo>
                    <a:pt x="8323" y="11995"/>
                    <a:pt x="8403" y="11962"/>
                    <a:pt x="8502" y="11935"/>
                  </a:cubicBezTo>
                  <a:cubicBezTo>
                    <a:pt x="8596" y="11906"/>
                    <a:pt x="8691" y="11878"/>
                    <a:pt x="8785" y="11844"/>
                  </a:cubicBezTo>
                  <a:cubicBezTo>
                    <a:pt x="8818" y="11828"/>
                    <a:pt x="8854" y="11812"/>
                    <a:pt x="8885" y="11800"/>
                  </a:cubicBezTo>
                  <a:cubicBezTo>
                    <a:pt x="8880" y="11882"/>
                    <a:pt x="8882" y="11963"/>
                    <a:pt x="8903" y="12046"/>
                  </a:cubicBezTo>
                  <a:cubicBezTo>
                    <a:pt x="8937" y="12150"/>
                    <a:pt x="9003" y="12248"/>
                    <a:pt x="9010" y="12347"/>
                  </a:cubicBezTo>
                  <a:cubicBezTo>
                    <a:pt x="9026" y="12445"/>
                    <a:pt x="8929" y="12539"/>
                    <a:pt x="8868" y="12638"/>
                  </a:cubicBezTo>
                  <a:cubicBezTo>
                    <a:pt x="8599" y="13025"/>
                    <a:pt x="8294" y="13412"/>
                    <a:pt x="7803" y="13743"/>
                  </a:cubicBezTo>
                  <a:cubicBezTo>
                    <a:pt x="8313" y="13420"/>
                    <a:pt x="8639" y="13035"/>
                    <a:pt x="8932" y="12650"/>
                  </a:cubicBezTo>
                  <a:cubicBezTo>
                    <a:pt x="8996" y="12554"/>
                    <a:pt x="9104" y="12459"/>
                    <a:pt x="9095" y="12347"/>
                  </a:cubicBezTo>
                  <a:cubicBezTo>
                    <a:pt x="9092" y="12240"/>
                    <a:pt x="9029" y="12139"/>
                    <a:pt x="9005" y="12040"/>
                  </a:cubicBezTo>
                  <a:cubicBezTo>
                    <a:pt x="8960" y="11840"/>
                    <a:pt x="9024" y="11635"/>
                    <a:pt x="9097" y="11435"/>
                  </a:cubicBezTo>
                  <a:cubicBezTo>
                    <a:pt x="9121" y="11390"/>
                    <a:pt x="9128" y="11320"/>
                    <a:pt x="9144" y="11288"/>
                  </a:cubicBezTo>
                  <a:cubicBezTo>
                    <a:pt x="9175" y="11253"/>
                    <a:pt x="9203" y="11216"/>
                    <a:pt x="9303" y="11194"/>
                  </a:cubicBezTo>
                  <a:cubicBezTo>
                    <a:pt x="9468" y="11148"/>
                    <a:pt x="9662" y="11121"/>
                    <a:pt x="9858" y="11094"/>
                  </a:cubicBezTo>
                  <a:cubicBezTo>
                    <a:pt x="10054" y="11066"/>
                    <a:pt x="10257" y="11039"/>
                    <a:pt x="10448" y="10985"/>
                  </a:cubicBezTo>
                  <a:lnTo>
                    <a:pt x="10972" y="10827"/>
                  </a:lnTo>
                  <a:cubicBezTo>
                    <a:pt x="11149" y="10775"/>
                    <a:pt x="11329" y="10723"/>
                    <a:pt x="11506" y="10666"/>
                  </a:cubicBezTo>
                  <a:cubicBezTo>
                    <a:pt x="11520" y="10738"/>
                    <a:pt x="11551" y="10815"/>
                    <a:pt x="11631" y="10890"/>
                  </a:cubicBezTo>
                  <a:cubicBezTo>
                    <a:pt x="11752" y="11009"/>
                    <a:pt x="11960" y="11089"/>
                    <a:pt x="12163" y="11138"/>
                  </a:cubicBezTo>
                  <a:cubicBezTo>
                    <a:pt x="12578" y="11234"/>
                    <a:pt x="13006" y="11245"/>
                    <a:pt x="13421" y="11220"/>
                  </a:cubicBezTo>
                  <a:cubicBezTo>
                    <a:pt x="13514" y="11215"/>
                    <a:pt x="13610" y="11204"/>
                    <a:pt x="13705" y="11191"/>
                  </a:cubicBezTo>
                  <a:lnTo>
                    <a:pt x="13565" y="11357"/>
                  </a:lnTo>
                  <a:cubicBezTo>
                    <a:pt x="13466" y="11487"/>
                    <a:pt x="13377" y="11617"/>
                    <a:pt x="13308" y="11752"/>
                  </a:cubicBezTo>
                  <a:cubicBezTo>
                    <a:pt x="13237" y="11886"/>
                    <a:pt x="13183" y="12024"/>
                    <a:pt x="13155" y="12164"/>
                  </a:cubicBezTo>
                  <a:cubicBezTo>
                    <a:pt x="13131" y="12295"/>
                    <a:pt x="13086" y="12463"/>
                    <a:pt x="13256" y="12620"/>
                  </a:cubicBezTo>
                  <a:cubicBezTo>
                    <a:pt x="13336" y="12697"/>
                    <a:pt x="13469" y="12763"/>
                    <a:pt x="13620" y="12800"/>
                  </a:cubicBezTo>
                  <a:cubicBezTo>
                    <a:pt x="13691" y="12818"/>
                    <a:pt x="13764" y="12831"/>
                    <a:pt x="13835" y="12841"/>
                  </a:cubicBezTo>
                  <a:lnTo>
                    <a:pt x="13849" y="13068"/>
                  </a:lnTo>
                  <a:lnTo>
                    <a:pt x="13856" y="13215"/>
                  </a:lnTo>
                  <a:cubicBezTo>
                    <a:pt x="13849" y="13267"/>
                    <a:pt x="13903" y="13329"/>
                    <a:pt x="13913" y="13360"/>
                  </a:cubicBezTo>
                  <a:cubicBezTo>
                    <a:pt x="13920" y="13379"/>
                    <a:pt x="13915" y="13388"/>
                    <a:pt x="13913" y="13425"/>
                  </a:cubicBezTo>
                  <a:cubicBezTo>
                    <a:pt x="13910" y="13440"/>
                    <a:pt x="13922" y="13469"/>
                    <a:pt x="13950" y="13487"/>
                  </a:cubicBezTo>
                  <a:cubicBezTo>
                    <a:pt x="13979" y="13504"/>
                    <a:pt x="13979" y="13504"/>
                    <a:pt x="13976" y="13501"/>
                  </a:cubicBezTo>
                  <a:cubicBezTo>
                    <a:pt x="13993" y="13529"/>
                    <a:pt x="13983" y="13580"/>
                    <a:pt x="13981" y="13630"/>
                  </a:cubicBezTo>
                  <a:lnTo>
                    <a:pt x="13998" y="13918"/>
                  </a:lnTo>
                  <a:lnTo>
                    <a:pt x="14014" y="14205"/>
                  </a:lnTo>
                  <a:cubicBezTo>
                    <a:pt x="14026" y="14294"/>
                    <a:pt x="13924" y="14381"/>
                    <a:pt x="13880" y="14475"/>
                  </a:cubicBezTo>
                  <a:cubicBezTo>
                    <a:pt x="13750" y="14648"/>
                    <a:pt x="13539" y="14818"/>
                    <a:pt x="13315" y="14963"/>
                  </a:cubicBezTo>
                  <a:cubicBezTo>
                    <a:pt x="13558" y="14824"/>
                    <a:pt x="13787" y="14664"/>
                    <a:pt x="13943" y="14487"/>
                  </a:cubicBezTo>
                  <a:cubicBezTo>
                    <a:pt x="13995" y="14397"/>
                    <a:pt x="14111" y="14314"/>
                    <a:pt x="14116" y="14207"/>
                  </a:cubicBezTo>
                  <a:lnTo>
                    <a:pt x="14132" y="13919"/>
                  </a:lnTo>
                  <a:lnTo>
                    <a:pt x="14149" y="13633"/>
                  </a:lnTo>
                  <a:cubicBezTo>
                    <a:pt x="14154" y="13588"/>
                    <a:pt x="14180" y="13542"/>
                    <a:pt x="14154" y="13475"/>
                  </a:cubicBezTo>
                  <a:cubicBezTo>
                    <a:pt x="14139" y="13449"/>
                    <a:pt x="14102" y="13432"/>
                    <a:pt x="14102" y="13431"/>
                  </a:cubicBezTo>
                  <a:cubicBezTo>
                    <a:pt x="14102" y="13430"/>
                    <a:pt x="14104" y="13434"/>
                    <a:pt x="14104" y="13425"/>
                  </a:cubicBezTo>
                  <a:cubicBezTo>
                    <a:pt x="14106" y="13414"/>
                    <a:pt x="14120" y="13375"/>
                    <a:pt x="14111" y="13346"/>
                  </a:cubicBezTo>
                  <a:cubicBezTo>
                    <a:pt x="14094" y="13282"/>
                    <a:pt x="14061" y="13255"/>
                    <a:pt x="14073" y="13208"/>
                  </a:cubicBezTo>
                  <a:lnTo>
                    <a:pt x="14083" y="13068"/>
                  </a:lnTo>
                  <a:lnTo>
                    <a:pt x="14094" y="12882"/>
                  </a:lnTo>
                  <a:cubicBezTo>
                    <a:pt x="14118" y="12891"/>
                    <a:pt x="14149" y="12904"/>
                    <a:pt x="14177" y="12924"/>
                  </a:cubicBezTo>
                  <a:cubicBezTo>
                    <a:pt x="14227" y="12958"/>
                    <a:pt x="14269" y="12997"/>
                    <a:pt x="14319" y="13038"/>
                  </a:cubicBezTo>
                  <a:lnTo>
                    <a:pt x="14470" y="13152"/>
                  </a:lnTo>
                  <a:cubicBezTo>
                    <a:pt x="14522" y="13193"/>
                    <a:pt x="14555" y="13233"/>
                    <a:pt x="14624" y="13281"/>
                  </a:cubicBezTo>
                  <a:cubicBezTo>
                    <a:pt x="14701" y="13328"/>
                    <a:pt x="14720" y="13331"/>
                    <a:pt x="14753" y="13388"/>
                  </a:cubicBezTo>
                  <a:cubicBezTo>
                    <a:pt x="14784" y="13436"/>
                    <a:pt x="14820" y="13479"/>
                    <a:pt x="14860" y="13521"/>
                  </a:cubicBezTo>
                  <a:lnTo>
                    <a:pt x="15086" y="13777"/>
                  </a:lnTo>
                  <a:cubicBezTo>
                    <a:pt x="15167" y="13861"/>
                    <a:pt x="15256" y="13942"/>
                    <a:pt x="15271" y="14029"/>
                  </a:cubicBezTo>
                  <a:cubicBezTo>
                    <a:pt x="15287" y="14134"/>
                    <a:pt x="15422" y="14213"/>
                    <a:pt x="15438" y="14298"/>
                  </a:cubicBezTo>
                  <a:lnTo>
                    <a:pt x="15443" y="14368"/>
                  </a:lnTo>
                  <a:cubicBezTo>
                    <a:pt x="15448" y="14383"/>
                    <a:pt x="15443" y="14390"/>
                    <a:pt x="15460" y="14409"/>
                  </a:cubicBezTo>
                  <a:cubicBezTo>
                    <a:pt x="15481" y="14423"/>
                    <a:pt x="15497" y="14427"/>
                    <a:pt x="15497" y="14433"/>
                  </a:cubicBezTo>
                  <a:cubicBezTo>
                    <a:pt x="15504" y="14452"/>
                    <a:pt x="15495" y="14476"/>
                    <a:pt x="15497" y="14500"/>
                  </a:cubicBezTo>
                  <a:cubicBezTo>
                    <a:pt x="15504" y="14524"/>
                    <a:pt x="15521" y="14547"/>
                    <a:pt x="15533" y="14571"/>
                  </a:cubicBezTo>
                  <a:cubicBezTo>
                    <a:pt x="15589" y="14662"/>
                    <a:pt x="15630" y="14752"/>
                    <a:pt x="15719" y="14836"/>
                  </a:cubicBezTo>
                  <a:cubicBezTo>
                    <a:pt x="15639" y="14752"/>
                    <a:pt x="15608" y="14657"/>
                    <a:pt x="15566" y="14568"/>
                  </a:cubicBezTo>
                  <a:cubicBezTo>
                    <a:pt x="15556" y="14545"/>
                    <a:pt x="15545" y="14523"/>
                    <a:pt x="15540" y="14501"/>
                  </a:cubicBezTo>
                  <a:cubicBezTo>
                    <a:pt x="15542" y="14480"/>
                    <a:pt x="15556" y="14457"/>
                    <a:pt x="15549" y="14428"/>
                  </a:cubicBezTo>
                  <a:cubicBezTo>
                    <a:pt x="15512" y="14391"/>
                    <a:pt x="15500" y="14397"/>
                    <a:pt x="15504" y="14367"/>
                  </a:cubicBezTo>
                  <a:lnTo>
                    <a:pt x="15509" y="14296"/>
                  </a:lnTo>
                  <a:cubicBezTo>
                    <a:pt x="15495" y="14193"/>
                    <a:pt x="15372" y="14113"/>
                    <a:pt x="15375" y="14027"/>
                  </a:cubicBezTo>
                  <a:cubicBezTo>
                    <a:pt x="15370" y="13925"/>
                    <a:pt x="15282" y="13834"/>
                    <a:pt x="15214" y="13749"/>
                  </a:cubicBezTo>
                  <a:lnTo>
                    <a:pt x="15016" y="13485"/>
                  </a:lnTo>
                  <a:cubicBezTo>
                    <a:pt x="14980" y="13440"/>
                    <a:pt x="14952" y="13396"/>
                    <a:pt x="14931" y="13353"/>
                  </a:cubicBezTo>
                  <a:cubicBezTo>
                    <a:pt x="14916" y="13333"/>
                    <a:pt x="14914" y="13310"/>
                    <a:pt x="14876" y="13279"/>
                  </a:cubicBezTo>
                  <a:cubicBezTo>
                    <a:pt x="14846" y="13254"/>
                    <a:pt x="14812" y="13236"/>
                    <a:pt x="14789" y="13219"/>
                  </a:cubicBezTo>
                  <a:cubicBezTo>
                    <a:pt x="14751" y="13190"/>
                    <a:pt x="14713" y="13142"/>
                    <a:pt x="14671" y="13103"/>
                  </a:cubicBezTo>
                  <a:lnTo>
                    <a:pt x="14527" y="12978"/>
                  </a:lnTo>
                  <a:cubicBezTo>
                    <a:pt x="14491" y="12945"/>
                    <a:pt x="14453" y="12908"/>
                    <a:pt x="14411" y="12872"/>
                  </a:cubicBezTo>
                  <a:cubicBezTo>
                    <a:pt x="14581" y="12873"/>
                    <a:pt x="14756" y="12866"/>
                    <a:pt x="14926" y="12838"/>
                  </a:cubicBezTo>
                  <a:cubicBezTo>
                    <a:pt x="15261" y="12788"/>
                    <a:pt x="15533" y="12691"/>
                    <a:pt x="15771" y="12577"/>
                  </a:cubicBezTo>
                  <a:cubicBezTo>
                    <a:pt x="15845" y="12594"/>
                    <a:pt x="15930" y="12617"/>
                    <a:pt x="16003" y="12636"/>
                  </a:cubicBezTo>
                  <a:cubicBezTo>
                    <a:pt x="16041" y="12645"/>
                    <a:pt x="16078" y="12655"/>
                    <a:pt x="16130" y="12662"/>
                  </a:cubicBezTo>
                  <a:lnTo>
                    <a:pt x="16239" y="12677"/>
                  </a:lnTo>
                  <a:cubicBezTo>
                    <a:pt x="16305" y="12687"/>
                    <a:pt x="16371" y="12704"/>
                    <a:pt x="16435" y="12723"/>
                  </a:cubicBezTo>
                  <a:cubicBezTo>
                    <a:pt x="16565" y="12760"/>
                    <a:pt x="16669" y="12815"/>
                    <a:pt x="16761" y="12879"/>
                  </a:cubicBezTo>
                  <a:cubicBezTo>
                    <a:pt x="16848" y="12945"/>
                    <a:pt x="16990" y="12999"/>
                    <a:pt x="16976" y="13082"/>
                  </a:cubicBezTo>
                  <a:cubicBezTo>
                    <a:pt x="17018" y="12999"/>
                    <a:pt x="16886" y="12927"/>
                    <a:pt x="16825" y="12859"/>
                  </a:cubicBezTo>
                  <a:cubicBezTo>
                    <a:pt x="16754" y="12787"/>
                    <a:pt x="16655" y="12715"/>
                    <a:pt x="16522" y="12661"/>
                  </a:cubicBezTo>
                  <a:cubicBezTo>
                    <a:pt x="16411" y="12602"/>
                    <a:pt x="16204" y="12568"/>
                    <a:pt x="16109" y="12538"/>
                  </a:cubicBezTo>
                  <a:cubicBezTo>
                    <a:pt x="16052" y="12523"/>
                    <a:pt x="16005" y="12504"/>
                    <a:pt x="15953" y="12486"/>
                  </a:cubicBezTo>
                  <a:cubicBezTo>
                    <a:pt x="16052" y="12432"/>
                    <a:pt x="16144" y="12376"/>
                    <a:pt x="16232" y="12321"/>
                  </a:cubicBezTo>
                  <a:cubicBezTo>
                    <a:pt x="16560" y="12105"/>
                    <a:pt x="16862" y="11884"/>
                    <a:pt x="17134" y="11649"/>
                  </a:cubicBezTo>
                  <a:cubicBezTo>
                    <a:pt x="17295" y="11519"/>
                    <a:pt x="17422" y="11382"/>
                    <a:pt x="17557" y="11248"/>
                  </a:cubicBezTo>
                  <a:cubicBezTo>
                    <a:pt x="17696" y="11235"/>
                    <a:pt x="17736" y="11212"/>
                    <a:pt x="17833" y="11197"/>
                  </a:cubicBezTo>
                  <a:cubicBezTo>
                    <a:pt x="17887" y="11184"/>
                    <a:pt x="17923" y="11170"/>
                    <a:pt x="17954" y="11161"/>
                  </a:cubicBezTo>
                  <a:cubicBezTo>
                    <a:pt x="17975" y="11156"/>
                    <a:pt x="17968" y="11155"/>
                    <a:pt x="17987" y="11153"/>
                  </a:cubicBezTo>
                  <a:lnTo>
                    <a:pt x="18053" y="11144"/>
                  </a:lnTo>
                  <a:lnTo>
                    <a:pt x="18563" y="11081"/>
                  </a:lnTo>
                  <a:cubicBezTo>
                    <a:pt x="18723" y="11065"/>
                    <a:pt x="18893" y="11071"/>
                    <a:pt x="19061" y="11096"/>
                  </a:cubicBezTo>
                  <a:cubicBezTo>
                    <a:pt x="19231" y="11117"/>
                    <a:pt x="19408" y="11133"/>
                    <a:pt x="19531" y="11200"/>
                  </a:cubicBezTo>
                  <a:cubicBezTo>
                    <a:pt x="19427" y="11125"/>
                    <a:pt x="19241" y="11094"/>
                    <a:pt x="19080" y="11064"/>
                  </a:cubicBezTo>
                  <a:cubicBezTo>
                    <a:pt x="18919" y="11027"/>
                    <a:pt x="18733" y="11006"/>
                    <a:pt x="18544" y="11014"/>
                  </a:cubicBezTo>
                  <a:lnTo>
                    <a:pt x="18017" y="11045"/>
                  </a:lnTo>
                  <a:lnTo>
                    <a:pt x="17954" y="11048"/>
                  </a:lnTo>
                  <a:cubicBezTo>
                    <a:pt x="17928" y="11050"/>
                    <a:pt x="17880" y="11057"/>
                    <a:pt x="17861" y="11062"/>
                  </a:cubicBezTo>
                  <a:cubicBezTo>
                    <a:pt x="17814" y="11071"/>
                    <a:pt x="17772" y="11083"/>
                    <a:pt x="17746" y="11087"/>
                  </a:cubicBezTo>
                  <a:cubicBezTo>
                    <a:pt x="17739" y="11087"/>
                    <a:pt x="17732" y="11088"/>
                    <a:pt x="17724" y="11089"/>
                  </a:cubicBezTo>
                  <a:cubicBezTo>
                    <a:pt x="17779" y="11040"/>
                    <a:pt x="17833" y="10992"/>
                    <a:pt x="17897" y="10947"/>
                  </a:cubicBezTo>
                  <a:cubicBezTo>
                    <a:pt x="18183" y="10724"/>
                    <a:pt x="18516" y="10511"/>
                    <a:pt x="18749" y="10265"/>
                  </a:cubicBezTo>
                  <a:cubicBezTo>
                    <a:pt x="18844" y="10140"/>
                    <a:pt x="19019" y="10040"/>
                    <a:pt x="19219" y="9953"/>
                  </a:cubicBezTo>
                  <a:cubicBezTo>
                    <a:pt x="19316" y="9906"/>
                    <a:pt x="19425" y="9870"/>
                    <a:pt x="19550" y="9850"/>
                  </a:cubicBezTo>
                  <a:cubicBezTo>
                    <a:pt x="19678" y="9831"/>
                    <a:pt x="19789" y="9789"/>
                    <a:pt x="19921" y="9779"/>
                  </a:cubicBezTo>
                  <a:lnTo>
                    <a:pt x="19921" y="9779"/>
                  </a:lnTo>
                  <a:lnTo>
                    <a:pt x="19930" y="9759"/>
                  </a:lnTo>
                  <a:lnTo>
                    <a:pt x="19921" y="9779"/>
                  </a:lnTo>
                  <a:cubicBezTo>
                    <a:pt x="19413" y="9838"/>
                    <a:pt x="18912" y="9996"/>
                    <a:pt x="18688" y="10251"/>
                  </a:cubicBezTo>
                  <a:cubicBezTo>
                    <a:pt x="18440" y="10486"/>
                    <a:pt x="18095" y="10689"/>
                    <a:pt x="17786" y="10908"/>
                  </a:cubicBezTo>
                  <a:cubicBezTo>
                    <a:pt x="17462" y="11127"/>
                    <a:pt x="17257" y="11379"/>
                    <a:pt x="16964" y="11597"/>
                  </a:cubicBezTo>
                  <a:cubicBezTo>
                    <a:pt x="16681" y="11819"/>
                    <a:pt x="16362" y="12032"/>
                    <a:pt x="16026" y="12235"/>
                  </a:cubicBezTo>
                  <a:cubicBezTo>
                    <a:pt x="15913" y="12302"/>
                    <a:pt x="15790" y="12364"/>
                    <a:pt x="15665" y="12424"/>
                  </a:cubicBezTo>
                  <a:cubicBezTo>
                    <a:pt x="15653" y="12423"/>
                    <a:pt x="15644" y="12420"/>
                    <a:pt x="15632" y="12419"/>
                  </a:cubicBezTo>
                  <a:lnTo>
                    <a:pt x="15632" y="12438"/>
                  </a:lnTo>
                  <a:cubicBezTo>
                    <a:pt x="15597" y="12454"/>
                    <a:pt x="15561" y="12472"/>
                    <a:pt x="15526" y="12486"/>
                  </a:cubicBezTo>
                  <a:cubicBezTo>
                    <a:pt x="15540" y="12454"/>
                    <a:pt x="15559" y="12422"/>
                    <a:pt x="15587" y="12384"/>
                  </a:cubicBezTo>
                  <a:cubicBezTo>
                    <a:pt x="15783" y="12123"/>
                    <a:pt x="15769" y="11792"/>
                    <a:pt x="15278" y="11682"/>
                  </a:cubicBezTo>
                  <a:cubicBezTo>
                    <a:pt x="14914" y="11600"/>
                    <a:pt x="14229" y="11622"/>
                    <a:pt x="13847" y="11716"/>
                  </a:cubicBezTo>
                  <a:cubicBezTo>
                    <a:pt x="13908" y="11629"/>
                    <a:pt x="13969" y="11540"/>
                    <a:pt x="14043" y="11454"/>
                  </a:cubicBezTo>
                  <a:lnTo>
                    <a:pt x="14208" y="11278"/>
                  </a:lnTo>
                  <a:cubicBezTo>
                    <a:pt x="14274" y="11190"/>
                    <a:pt x="14253" y="11170"/>
                    <a:pt x="14265" y="11127"/>
                  </a:cubicBezTo>
                  <a:lnTo>
                    <a:pt x="14267" y="11050"/>
                  </a:lnTo>
                  <a:cubicBezTo>
                    <a:pt x="14371" y="11009"/>
                    <a:pt x="14468" y="10965"/>
                    <a:pt x="14543" y="10909"/>
                  </a:cubicBezTo>
                  <a:cubicBezTo>
                    <a:pt x="14801" y="10731"/>
                    <a:pt x="14900" y="10536"/>
                    <a:pt x="15034" y="10354"/>
                  </a:cubicBezTo>
                  <a:cubicBezTo>
                    <a:pt x="15164" y="10168"/>
                    <a:pt x="15287" y="9980"/>
                    <a:pt x="15372" y="9785"/>
                  </a:cubicBezTo>
                  <a:cubicBezTo>
                    <a:pt x="15469" y="9583"/>
                    <a:pt x="15412" y="9383"/>
                    <a:pt x="15464" y="9196"/>
                  </a:cubicBezTo>
                  <a:cubicBezTo>
                    <a:pt x="15481" y="9105"/>
                    <a:pt x="15568" y="9015"/>
                    <a:pt x="15620" y="8920"/>
                  </a:cubicBezTo>
                  <a:cubicBezTo>
                    <a:pt x="15679" y="8832"/>
                    <a:pt x="15771" y="8744"/>
                    <a:pt x="15842" y="8652"/>
                  </a:cubicBezTo>
                  <a:lnTo>
                    <a:pt x="16076" y="8382"/>
                  </a:lnTo>
                  <a:cubicBezTo>
                    <a:pt x="16085" y="8365"/>
                    <a:pt x="16092" y="8349"/>
                    <a:pt x="16102" y="8331"/>
                  </a:cubicBezTo>
                  <a:lnTo>
                    <a:pt x="16307" y="8319"/>
                  </a:lnTo>
                  <a:cubicBezTo>
                    <a:pt x="17141" y="8270"/>
                    <a:pt x="17519" y="8338"/>
                    <a:pt x="18147" y="8450"/>
                  </a:cubicBezTo>
                  <a:lnTo>
                    <a:pt x="18329" y="8483"/>
                  </a:lnTo>
                  <a:cubicBezTo>
                    <a:pt x="19014" y="8605"/>
                    <a:pt x="19585" y="9223"/>
                    <a:pt x="19892" y="9554"/>
                  </a:cubicBezTo>
                  <a:cubicBezTo>
                    <a:pt x="20105" y="9783"/>
                    <a:pt x="20183" y="10148"/>
                    <a:pt x="20261" y="10569"/>
                  </a:cubicBezTo>
                  <a:cubicBezTo>
                    <a:pt x="20249" y="10568"/>
                    <a:pt x="20240" y="10568"/>
                    <a:pt x="20228" y="10567"/>
                  </a:cubicBezTo>
                  <a:cubicBezTo>
                    <a:pt x="20124" y="10554"/>
                    <a:pt x="20006" y="10554"/>
                    <a:pt x="19909" y="10560"/>
                  </a:cubicBezTo>
                  <a:lnTo>
                    <a:pt x="19614" y="10577"/>
                  </a:lnTo>
                  <a:cubicBezTo>
                    <a:pt x="19508" y="10579"/>
                    <a:pt x="19430" y="10617"/>
                    <a:pt x="19330" y="10620"/>
                  </a:cubicBezTo>
                  <a:cubicBezTo>
                    <a:pt x="19432" y="10629"/>
                    <a:pt x="19526" y="10601"/>
                    <a:pt x="19621" y="10611"/>
                  </a:cubicBezTo>
                  <a:lnTo>
                    <a:pt x="19909" y="10629"/>
                  </a:lnTo>
                  <a:cubicBezTo>
                    <a:pt x="20006" y="10635"/>
                    <a:pt x="20086" y="10645"/>
                    <a:pt x="20166" y="10665"/>
                  </a:cubicBezTo>
                  <a:cubicBezTo>
                    <a:pt x="20202" y="10674"/>
                    <a:pt x="20242" y="10682"/>
                    <a:pt x="20284" y="10690"/>
                  </a:cubicBezTo>
                  <a:cubicBezTo>
                    <a:pt x="20339" y="10991"/>
                    <a:pt x="20403" y="11328"/>
                    <a:pt x="20518" y="11683"/>
                  </a:cubicBezTo>
                  <a:cubicBezTo>
                    <a:pt x="20750" y="12398"/>
                    <a:pt x="21002" y="13433"/>
                    <a:pt x="20528" y="14155"/>
                  </a:cubicBezTo>
                  <a:cubicBezTo>
                    <a:pt x="20039" y="14897"/>
                    <a:pt x="19385" y="16698"/>
                    <a:pt x="19238" y="17997"/>
                  </a:cubicBezTo>
                  <a:cubicBezTo>
                    <a:pt x="19089" y="19315"/>
                    <a:pt x="18938" y="21442"/>
                    <a:pt x="18938" y="21464"/>
                  </a:cubicBezTo>
                  <a:lnTo>
                    <a:pt x="19477" y="21474"/>
                  </a:lnTo>
                  <a:cubicBezTo>
                    <a:pt x="19479" y="21452"/>
                    <a:pt x="19628" y="19328"/>
                    <a:pt x="19777" y="18012"/>
                  </a:cubicBezTo>
                  <a:cubicBezTo>
                    <a:pt x="19930" y="16649"/>
                    <a:pt x="20627" y="14869"/>
                    <a:pt x="21040" y="14241"/>
                  </a:cubicBezTo>
                  <a:cubicBezTo>
                    <a:pt x="21548" y="13470"/>
                    <a:pt x="21312" y="12445"/>
                    <a:pt x="21050" y="11639"/>
                  </a:cubicBezTo>
                  <a:cubicBezTo>
                    <a:pt x="20915" y="11284"/>
                    <a:pt x="20851" y="10943"/>
                    <a:pt x="20797" y="10641"/>
                  </a:cubicBezTo>
                  <a:close/>
                  <a:moveTo>
                    <a:pt x="11832" y="10544"/>
                  </a:moveTo>
                  <a:cubicBezTo>
                    <a:pt x="11834" y="10543"/>
                    <a:pt x="11837" y="10543"/>
                    <a:pt x="11839" y="10542"/>
                  </a:cubicBezTo>
                  <a:lnTo>
                    <a:pt x="11844" y="10544"/>
                  </a:lnTo>
                  <a:lnTo>
                    <a:pt x="11832" y="10544"/>
                  </a:lnTo>
                  <a:close/>
                  <a:moveTo>
                    <a:pt x="12418" y="9522"/>
                  </a:moveTo>
                  <a:cubicBezTo>
                    <a:pt x="12415" y="9534"/>
                    <a:pt x="12413" y="9547"/>
                    <a:pt x="12411" y="9557"/>
                  </a:cubicBezTo>
                  <a:lnTo>
                    <a:pt x="12401" y="9558"/>
                  </a:lnTo>
                  <a:lnTo>
                    <a:pt x="12399" y="9583"/>
                  </a:lnTo>
                  <a:cubicBezTo>
                    <a:pt x="12394" y="9613"/>
                    <a:pt x="12347" y="9678"/>
                    <a:pt x="12066" y="9782"/>
                  </a:cubicBezTo>
                  <a:cubicBezTo>
                    <a:pt x="11494" y="9994"/>
                    <a:pt x="10642" y="10226"/>
                    <a:pt x="9836" y="10126"/>
                  </a:cubicBezTo>
                  <a:cubicBezTo>
                    <a:pt x="9787" y="10121"/>
                    <a:pt x="9737" y="10113"/>
                    <a:pt x="9699" y="10099"/>
                  </a:cubicBezTo>
                  <a:cubicBezTo>
                    <a:pt x="9529" y="10030"/>
                    <a:pt x="9558" y="9836"/>
                    <a:pt x="9643" y="9729"/>
                  </a:cubicBezTo>
                  <a:cubicBezTo>
                    <a:pt x="9688" y="9673"/>
                    <a:pt x="9770" y="9628"/>
                    <a:pt x="9858" y="9582"/>
                  </a:cubicBezTo>
                  <a:cubicBezTo>
                    <a:pt x="9945" y="9535"/>
                    <a:pt x="10028" y="9484"/>
                    <a:pt x="10082" y="9421"/>
                  </a:cubicBezTo>
                  <a:cubicBezTo>
                    <a:pt x="10101" y="9421"/>
                    <a:pt x="10120" y="9421"/>
                    <a:pt x="10141" y="9421"/>
                  </a:cubicBezTo>
                  <a:cubicBezTo>
                    <a:pt x="10349" y="9417"/>
                    <a:pt x="10561" y="9406"/>
                    <a:pt x="10769" y="9387"/>
                  </a:cubicBezTo>
                  <a:cubicBezTo>
                    <a:pt x="10883" y="9375"/>
                    <a:pt x="10961" y="9369"/>
                    <a:pt x="11100" y="9346"/>
                  </a:cubicBezTo>
                  <a:lnTo>
                    <a:pt x="11147" y="9336"/>
                  </a:lnTo>
                  <a:cubicBezTo>
                    <a:pt x="11154" y="9336"/>
                    <a:pt x="11128" y="9335"/>
                    <a:pt x="11161" y="9336"/>
                  </a:cubicBezTo>
                  <a:cubicBezTo>
                    <a:pt x="11180" y="9338"/>
                    <a:pt x="11242" y="9342"/>
                    <a:pt x="11298" y="9334"/>
                  </a:cubicBezTo>
                  <a:lnTo>
                    <a:pt x="11371" y="9321"/>
                  </a:lnTo>
                  <a:cubicBezTo>
                    <a:pt x="11747" y="9245"/>
                    <a:pt x="12123" y="9249"/>
                    <a:pt x="12319" y="9387"/>
                  </a:cubicBezTo>
                  <a:cubicBezTo>
                    <a:pt x="12363" y="9418"/>
                    <a:pt x="12396" y="9455"/>
                    <a:pt x="12425" y="9494"/>
                  </a:cubicBezTo>
                  <a:cubicBezTo>
                    <a:pt x="12422" y="9504"/>
                    <a:pt x="12420" y="9511"/>
                    <a:pt x="12418" y="9522"/>
                  </a:cubicBezTo>
                  <a:close/>
                  <a:moveTo>
                    <a:pt x="11990" y="10487"/>
                  </a:moveTo>
                  <a:cubicBezTo>
                    <a:pt x="11995" y="10486"/>
                    <a:pt x="12000" y="10484"/>
                    <a:pt x="12002" y="10482"/>
                  </a:cubicBezTo>
                  <a:cubicBezTo>
                    <a:pt x="12163" y="10414"/>
                    <a:pt x="12316" y="10337"/>
                    <a:pt x="12444" y="10249"/>
                  </a:cubicBezTo>
                  <a:cubicBezTo>
                    <a:pt x="12583" y="10161"/>
                    <a:pt x="12654" y="10052"/>
                    <a:pt x="12727" y="9972"/>
                  </a:cubicBezTo>
                  <a:cubicBezTo>
                    <a:pt x="12765" y="9952"/>
                    <a:pt x="12796" y="9886"/>
                    <a:pt x="12789" y="9867"/>
                  </a:cubicBezTo>
                  <a:lnTo>
                    <a:pt x="12793" y="9786"/>
                  </a:lnTo>
                  <a:cubicBezTo>
                    <a:pt x="12793" y="9769"/>
                    <a:pt x="12789" y="9749"/>
                    <a:pt x="12789" y="9731"/>
                  </a:cubicBezTo>
                  <a:cubicBezTo>
                    <a:pt x="12845" y="9721"/>
                    <a:pt x="12907" y="9704"/>
                    <a:pt x="12968" y="9686"/>
                  </a:cubicBezTo>
                  <a:cubicBezTo>
                    <a:pt x="13044" y="9664"/>
                    <a:pt x="13122" y="9643"/>
                    <a:pt x="13171" y="9639"/>
                  </a:cubicBezTo>
                  <a:cubicBezTo>
                    <a:pt x="13332" y="9627"/>
                    <a:pt x="13497" y="9639"/>
                    <a:pt x="13653" y="9674"/>
                  </a:cubicBezTo>
                  <a:cubicBezTo>
                    <a:pt x="13950" y="9739"/>
                    <a:pt x="14163" y="9880"/>
                    <a:pt x="14191" y="10034"/>
                  </a:cubicBezTo>
                  <a:cubicBezTo>
                    <a:pt x="14206" y="10104"/>
                    <a:pt x="14198" y="10176"/>
                    <a:pt x="14191" y="10246"/>
                  </a:cubicBezTo>
                  <a:cubicBezTo>
                    <a:pt x="14187" y="10287"/>
                    <a:pt x="14184" y="10328"/>
                    <a:pt x="14184" y="10368"/>
                  </a:cubicBezTo>
                  <a:lnTo>
                    <a:pt x="14184" y="10399"/>
                  </a:lnTo>
                  <a:cubicBezTo>
                    <a:pt x="14187" y="10456"/>
                    <a:pt x="14187" y="10474"/>
                    <a:pt x="14106" y="10506"/>
                  </a:cubicBezTo>
                  <a:cubicBezTo>
                    <a:pt x="13915" y="10583"/>
                    <a:pt x="13535" y="10604"/>
                    <a:pt x="13228" y="10622"/>
                  </a:cubicBezTo>
                  <a:cubicBezTo>
                    <a:pt x="13143" y="10627"/>
                    <a:pt x="13062" y="10632"/>
                    <a:pt x="12994" y="10637"/>
                  </a:cubicBezTo>
                  <a:cubicBezTo>
                    <a:pt x="12538" y="10672"/>
                    <a:pt x="12222" y="10640"/>
                    <a:pt x="12002" y="10535"/>
                  </a:cubicBezTo>
                  <a:lnTo>
                    <a:pt x="11990" y="10487"/>
                  </a:lnTo>
                  <a:close/>
                  <a:moveTo>
                    <a:pt x="15205" y="11743"/>
                  </a:moveTo>
                  <a:cubicBezTo>
                    <a:pt x="15677" y="11849"/>
                    <a:pt x="15568" y="12192"/>
                    <a:pt x="15443" y="12358"/>
                  </a:cubicBezTo>
                  <a:cubicBezTo>
                    <a:pt x="15410" y="12402"/>
                    <a:pt x="15375" y="12468"/>
                    <a:pt x="15356" y="12540"/>
                  </a:cubicBezTo>
                  <a:cubicBezTo>
                    <a:pt x="15188" y="12599"/>
                    <a:pt x="15013" y="12648"/>
                    <a:pt x="14822" y="12671"/>
                  </a:cubicBezTo>
                  <a:cubicBezTo>
                    <a:pt x="14598" y="12702"/>
                    <a:pt x="14354" y="12690"/>
                    <a:pt x="14104" y="12673"/>
                  </a:cubicBezTo>
                  <a:cubicBezTo>
                    <a:pt x="13863" y="12654"/>
                    <a:pt x="13681" y="12610"/>
                    <a:pt x="13603" y="12522"/>
                  </a:cubicBezTo>
                  <a:cubicBezTo>
                    <a:pt x="13514" y="12436"/>
                    <a:pt x="13542" y="12321"/>
                    <a:pt x="13577" y="12190"/>
                  </a:cubicBezTo>
                  <a:cubicBezTo>
                    <a:pt x="13613" y="12071"/>
                    <a:pt x="13669" y="11952"/>
                    <a:pt x="13740" y="11835"/>
                  </a:cubicBezTo>
                  <a:cubicBezTo>
                    <a:pt x="13752" y="11824"/>
                    <a:pt x="13764" y="11813"/>
                    <a:pt x="13778" y="11807"/>
                  </a:cubicBezTo>
                  <a:cubicBezTo>
                    <a:pt x="14076" y="11697"/>
                    <a:pt x="14848" y="11663"/>
                    <a:pt x="15205" y="11743"/>
                  </a:cubicBezTo>
                  <a:close/>
                  <a:moveTo>
                    <a:pt x="15993" y="8161"/>
                  </a:moveTo>
                  <a:lnTo>
                    <a:pt x="15930" y="8341"/>
                  </a:lnTo>
                  <a:lnTo>
                    <a:pt x="16059" y="8334"/>
                  </a:lnTo>
                  <a:cubicBezTo>
                    <a:pt x="15826" y="8613"/>
                    <a:pt x="15453" y="8874"/>
                    <a:pt x="15313" y="9185"/>
                  </a:cubicBezTo>
                  <a:cubicBezTo>
                    <a:pt x="15238" y="9384"/>
                    <a:pt x="15268" y="9583"/>
                    <a:pt x="15160" y="9761"/>
                  </a:cubicBezTo>
                  <a:cubicBezTo>
                    <a:pt x="15058" y="9946"/>
                    <a:pt x="14916" y="10125"/>
                    <a:pt x="14768" y="10305"/>
                  </a:cubicBezTo>
                  <a:cubicBezTo>
                    <a:pt x="14614" y="10483"/>
                    <a:pt x="14484" y="10671"/>
                    <a:pt x="14265" y="10804"/>
                  </a:cubicBezTo>
                  <a:cubicBezTo>
                    <a:pt x="14047" y="10938"/>
                    <a:pt x="13726" y="11003"/>
                    <a:pt x="13374" y="11014"/>
                  </a:cubicBezTo>
                  <a:cubicBezTo>
                    <a:pt x="13027" y="11026"/>
                    <a:pt x="12654" y="10999"/>
                    <a:pt x="12373" y="10923"/>
                  </a:cubicBezTo>
                  <a:cubicBezTo>
                    <a:pt x="12125" y="10852"/>
                    <a:pt x="12037" y="10765"/>
                    <a:pt x="12028" y="10626"/>
                  </a:cubicBezTo>
                  <a:cubicBezTo>
                    <a:pt x="12226" y="10696"/>
                    <a:pt x="12458" y="10719"/>
                    <a:pt x="12673" y="10719"/>
                  </a:cubicBezTo>
                  <a:cubicBezTo>
                    <a:pt x="12798" y="10719"/>
                    <a:pt x="12918" y="10712"/>
                    <a:pt x="13025" y="10704"/>
                  </a:cubicBezTo>
                  <a:cubicBezTo>
                    <a:pt x="13093" y="10699"/>
                    <a:pt x="13171" y="10694"/>
                    <a:pt x="13254" y="10689"/>
                  </a:cubicBezTo>
                  <a:cubicBezTo>
                    <a:pt x="13577" y="10670"/>
                    <a:pt x="13979" y="10647"/>
                    <a:pt x="14198" y="10559"/>
                  </a:cubicBezTo>
                  <a:cubicBezTo>
                    <a:pt x="14331" y="10505"/>
                    <a:pt x="14328" y="10457"/>
                    <a:pt x="14326" y="10397"/>
                  </a:cubicBezTo>
                  <a:lnTo>
                    <a:pt x="14326" y="10367"/>
                  </a:lnTo>
                  <a:cubicBezTo>
                    <a:pt x="14326" y="10328"/>
                    <a:pt x="14331" y="10288"/>
                    <a:pt x="14333" y="10249"/>
                  </a:cubicBezTo>
                  <a:cubicBezTo>
                    <a:pt x="14340" y="10176"/>
                    <a:pt x="14347" y="10101"/>
                    <a:pt x="14333" y="10027"/>
                  </a:cubicBezTo>
                  <a:cubicBezTo>
                    <a:pt x="14298" y="9850"/>
                    <a:pt x="14054" y="9686"/>
                    <a:pt x="13714" y="9612"/>
                  </a:cubicBezTo>
                  <a:cubicBezTo>
                    <a:pt x="13535" y="9572"/>
                    <a:pt x="13343" y="9559"/>
                    <a:pt x="13159" y="9572"/>
                  </a:cubicBezTo>
                  <a:cubicBezTo>
                    <a:pt x="13086" y="9578"/>
                    <a:pt x="12999" y="9601"/>
                    <a:pt x="12909" y="9627"/>
                  </a:cubicBezTo>
                  <a:cubicBezTo>
                    <a:pt x="12874" y="9637"/>
                    <a:pt x="12829" y="9650"/>
                    <a:pt x="12789" y="9660"/>
                  </a:cubicBezTo>
                  <a:cubicBezTo>
                    <a:pt x="12786" y="9648"/>
                    <a:pt x="12789" y="9636"/>
                    <a:pt x="12784" y="9624"/>
                  </a:cubicBezTo>
                  <a:cubicBezTo>
                    <a:pt x="12758" y="9515"/>
                    <a:pt x="12703" y="9401"/>
                    <a:pt x="12569" y="9299"/>
                  </a:cubicBezTo>
                  <a:cubicBezTo>
                    <a:pt x="12434" y="9197"/>
                    <a:pt x="12189" y="9124"/>
                    <a:pt x="11952" y="9114"/>
                  </a:cubicBezTo>
                  <a:cubicBezTo>
                    <a:pt x="11721" y="9102"/>
                    <a:pt x="11475" y="9118"/>
                    <a:pt x="11298" y="9156"/>
                  </a:cubicBezTo>
                  <a:lnTo>
                    <a:pt x="11230" y="9168"/>
                  </a:lnTo>
                  <a:cubicBezTo>
                    <a:pt x="11227" y="9168"/>
                    <a:pt x="11225" y="9168"/>
                    <a:pt x="11213" y="9166"/>
                  </a:cubicBezTo>
                  <a:cubicBezTo>
                    <a:pt x="11197" y="9164"/>
                    <a:pt x="11116" y="9162"/>
                    <a:pt x="11076" y="9168"/>
                  </a:cubicBezTo>
                  <a:cubicBezTo>
                    <a:pt x="11029" y="9174"/>
                    <a:pt x="10996" y="9181"/>
                    <a:pt x="10982" y="9184"/>
                  </a:cubicBezTo>
                  <a:cubicBezTo>
                    <a:pt x="10927" y="9191"/>
                    <a:pt x="10805" y="9205"/>
                    <a:pt x="10717" y="9211"/>
                  </a:cubicBezTo>
                  <a:cubicBezTo>
                    <a:pt x="10526" y="9225"/>
                    <a:pt x="10332" y="9232"/>
                    <a:pt x="10134" y="9235"/>
                  </a:cubicBezTo>
                  <a:cubicBezTo>
                    <a:pt x="9744" y="9238"/>
                    <a:pt x="9322" y="9227"/>
                    <a:pt x="8929" y="9224"/>
                  </a:cubicBezTo>
                  <a:cubicBezTo>
                    <a:pt x="8549" y="9213"/>
                    <a:pt x="8162" y="9165"/>
                    <a:pt x="7758" y="9122"/>
                  </a:cubicBezTo>
                  <a:cubicBezTo>
                    <a:pt x="7553" y="9102"/>
                    <a:pt x="7357" y="9080"/>
                    <a:pt x="7128" y="9072"/>
                  </a:cubicBezTo>
                  <a:cubicBezTo>
                    <a:pt x="6901" y="9063"/>
                    <a:pt x="6655" y="9075"/>
                    <a:pt x="6428" y="9122"/>
                  </a:cubicBezTo>
                  <a:cubicBezTo>
                    <a:pt x="5966" y="9215"/>
                    <a:pt x="5673" y="9412"/>
                    <a:pt x="5444" y="9587"/>
                  </a:cubicBezTo>
                  <a:lnTo>
                    <a:pt x="5148" y="9824"/>
                  </a:lnTo>
                  <a:cubicBezTo>
                    <a:pt x="5137" y="9802"/>
                    <a:pt x="5127" y="9779"/>
                    <a:pt x="5118" y="9758"/>
                  </a:cubicBezTo>
                  <a:cubicBezTo>
                    <a:pt x="5047" y="9578"/>
                    <a:pt x="4823" y="9147"/>
                    <a:pt x="4426" y="8666"/>
                  </a:cubicBezTo>
                  <a:cubicBezTo>
                    <a:pt x="4147" y="8327"/>
                    <a:pt x="3462" y="7658"/>
                    <a:pt x="2964" y="7169"/>
                  </a:cubicBezTo>
                  <a:cubicBezTo>
                    <a:pt x="2784" y="6993"/>
                    <a:pt x="2633" y="6846"/>
                    <a:pt x="2541" y="6754"/>
                  </a:cubicBezTo>
                  <a:cubicBezTo>
                    <a:pt x="2378" y="6589"/>
                    <a:pt x="2199" y="6257"/>
                    <a:pt x="2007" y="5905"/>
                  </a:cubicBezTo>
                  <a:cubicBezTo>
                    <a:pt x="1821" y="5564"/>
                    <a:pt x="1629" y="5211"/>
                    <a:pt x="1424" y="4955"/>
                  </a:cubicBezTo>
                  <a:cubicBezTo>
                    <a:pt x="1391" y="4914"/>
                    <a:pt x="1360" y="4870"/>
                    <a:pt x="1327" y="4823"/>
                  </a:cubicBezTo>
                  <a:cubicBezTo>
                    <a:pt x="1372" y="4810"/>
                    <a:pt x="1422" y="4797"/>
                    <a:pt x="1481" y="4776"/>
                  </a:cubicBezTo>
                  <a:cubicBezTo>
                    <a:pt x="1554" y="4747"/>
                    <a:pt x="1599" y="4721"/>
                    <a:pt x="1648" y="4710"/>
                  </a:cubicBezTo>
                  <a:cubicBezTo>
                    <a:pt x="1705" y="4696"/>
                    <a:pt x="1788" y="4688"/>
                    <a:pt x="1866" y="4665"/>
                  </a:cubicBezTo>
                  <a:cubicBezTo>
                    <a:pt x="1996" y="4616"/>
                    <a:pt x="2116" y="4591"/>
                    <a:pt x="2270" y="4570"/>
                  </a:cubicBezTo>
                  <a:cubicBezTo>
                    <a:pt x="2430" y="4551"/>
                    <a:pt x="2543" y="4492"/>
                    <a:pt x="2695" y="4476"/>
                  </a:cubicBezTo>
                  <a:lnTo>
                    <a:pt x="2697" y="4476"/>
                  </a:lnTo>
                  <a:lnTo>
                    <a:pt x="2697" y="4474"/>
                  </a:lnTo>
                  <a:lnTo>
                    <a:pt x="2702" y="4453"/>
                  </a:lnTo>
                  <a:lnTo>
                    <a:pt x="2690" y="4473"/>
                  </a:lnTo>
                  <a:cubicBezTo>
                    <a:pt x="2534" y="4479"/>
                    <a:pt x="2397" y="4530"/>
                    <a:pt x="2253" y="4534"/>
                  </a:cubicBezTo>
                  <a:cubicBezTo>
                    <a:pt x="2104" y="4542"/>
                    <a:pt x="1929" y="4565"/>
                    <a:pt x="1802" y="4603"/>
                  </a:cubicBezTo>
                  <a:cubicBezTo>
                    <a:pt x="1745" y="4616"/>
                    <a:pt x="1672" y="4617"/>
                    <a:pt x="1585" y="4630"/>
                  </a:cubicBezTo>
                  <a:cubicBezTo>
                    <a:pt x="1488" y="4646"/>
                    <a:pt x="1422" y="4677"/>
                    <a:pt x="1367" y="4691"/>
                  </a:cubicBezTo>
                  <a:lnTo>
                    <a:pt x="1252" y="4715"/>
                  </a:lnTo>
                  <a:cubicBezTo>
                    <a:pt x="900" y="4168"/>
                    <a:pt x="569" y="3342"/>
                    <a:pt x="541" y="3039"/>
                  </a:cubicBezTo>
                  <a:cubicBezTo>
                    <a:pt x="517" y="2810"/>
                    <a:pt x="673" y="2636"/>
                    <a:pt x="1502" y="2531"/>
                  </a:cubicBezTo>
                  <a:cubicBezTo>
                    <a:pt x="1677" y="2509"/>
                    <a:pt x="2059" y="2676"/>
                    <a:pt x="2839" y="3604"/>
                  </a:cubicBezTo>
                  <a:cubicBezTo>
                    <a:pt x="2921" y="3701"/>
                    <a:pt x="2987" y="3781"/>
                    <a:pt x="3037" y="3830"/>
                  </a:cubicBezTo>
                  <a:cubicBezTo>
                    <a:pt x="3162" y="3956"/>
                    <a:pt x="3467" y="4251"/>
                    <a:pt x="3793" y="4563"/>
                  </a:cubicBezTo>
                  <a:cubicBezTo>
                    <a:pt x="4159" y="4914"/>
                    <a:pt x="4546" y="5286"/>
                    <a:pt x="4726" y="5467"/>
                  </a:cubicBezTo>
                  <a:cubicBezTo>
                    <a:pt x="4811" y="5552"/>
                    <a:pt x="5026" y="5758"/>
                    <a:pt x="5302" y="6012"/>
                  </a:cubicBezTo>
                  <a:lnTo>
                    <a:pt x="5300" y="6010"/>
                  </a:lnTo>
                  <a:cubicBezTo>
                    <a:pt x="5231" y="6063"/>
                    <a:pt x="5028" y="6107"/>
                    <a:pt x="4870" y="6160"/>
                  </a:cubicBezTo>
                  <a:cubicBezTo>
                    <a:pt x="4794" y="6181"/>
                    <a:pt x="4674" y="6220"/>
                    <a:pt x="4617" y="6256"/>
                  </a:cubicBezTo>
                  <a:cubicBezTo>
                    <a:pt x="4549" y="6287"/>
                    <a:pt x="4471" y="6305"/>
                    <a:pt x="4397" y="6333"/>
                  </a:cubicBezTo>
                  <a:lnTo>
                    <a:pt x="3890" y="6481"/>
                  </a:lnTo>
                  <a:lnTo>
                    <a:pt x="3635" y="6548"/>
                  </a:lnTo>
                  <a:cubicBezTo>
                    <a:pt x="3547" y="6576"/>
                    <a:pt x="3498" y="6621"/>
                    <a:pt x="3405" y="6638"/>
                  </a:cubicBezTo>
                  <a:cubicBezTo>
                    <a:pt x="3502" y="6627"/>
                    <a:pt x="3568" y="6582"/>
                    <a:pt x="3651" y="6562"/>
                  </a:cubicBezTo>
                  <a:lnTo>
                    <a:pt x="3925" y="6510"/>
                  </a:lnTo>
                  <a:lnTo>
                    <a:pt x="4454" y="6394"/>
                  </a:lnTo>
                  <a:cubicBezTo>
                    <a:pt x="4544" y="6370"/>
                    <a:pt x="4648" y="6349"/>
                    <a:pt x="4730" y="6319"/>
                  </a:cubicBezTo>
                  <a:cubicBezTo>
                    <a:pt x="4811" y="6283"/>
                    <a:pt x="4860" y="6275"/>
                    <a:pt x="4959" y="6252"/>
                  </a:cubicBezTo>
                  <a:cubicBezTo>
                    <a:pt x="5108" y="6212"/>
                    <a:pt x="5269" y="6194"/>
                    <a:pt x="5432" y="6129"/>
                  </a:cubicBezTo>
                  <a:cubicBezTo>
                    <a:pt x="6048" y="6692"/>
                    <a:pt x="6882" y="7422"/>
                    <a:pt x="7281" y="7661"/>
                  </a:cubicBezTo>
                  <a:lnTo>
                    <a:pt x="7293" y="7721"/>
                  </a:lnTo>
                  <a:cubicBezTo>
                    <a:pt x="7293" y="7742"/>
                    <a:pt x="7295" y="7739"/>
                    <a:pt x="7250" y="7772"/>
                  </a:cubicBezTo>
                  <a:cubicBezTo>
                    <a:pt x="7231" y="7785"/>
                    <a:pt x="7203" y="7811"/>
                    <a:pt x="7196" y="7831"/>
                  </a:cubicBezTo>
                  <a:cubicBezTo>
                    <a:pt x="7189" y="7847"/>
                    <a:pt x="7187" y="7854"/>
                    <a:pt x="7184" y="7859"/>
                  </a:cubicBezTo>
                  <a:lnTo>
                    <a:pt x="7151" y="7876"/>
                  </a:lnTo>
                  <a:lnTo>
                    <a:pt x="7130" y="7887"/>
                  </a:lnTo>
                  <a:lnTo>
                    <a:pt x="7125" y="7898"/>
                  </a:lnTo>
                  <a:lnTo>
                    <a:pt x="7113" y="7933"/>
                  </a:lnTo>
                  <a:cubicBezTo>
                    <a:pt x="7104" y="7937"/>
                    <a:pt x="7092" y="7942"/>
                    <a:pt x="7083" y="7946"/>
                  </a:cubicBezTo>
                  <a:lnTo>
                    <a:pt x="7033" y="7974"/>
                  </a:lnTo>
                  <a:lnTo>
                    <a:pt x="7019" y="8005"/>
                  </a:lnTo>
                  <a:cubicBezTo>
                    <a:pt x="6941" y="8057"/>
                    <a:pt x="6802" y="8106"/>
                    <a:pt x="6712" y="8163"/>
                  </a:cubicBezTo>
                  <a:cubicBezTo>
                    <a:pt x="6603" y="8215"/>
                    <a:pt x="6464" y="8249"/>
                    <a:pt x="6339" y="8301"/>
                  </a:cubicBezTo>
                  <a:cubicBezTo>
                    <a:pt x="6209" y="8345"/>
                    <a:pt x="6084" y="8398"/>
                    <a:pt x="5961" y="8446"/>
                  </a:cubicBezTo>
                  <a:cubicBezTo>
                    <a:pt x="5829" y="8484"/>
                    <a:pt x="5706" y="8544"/>
                    <a:pt x="5557" y="8565"/>
                  </a:cubicBezTo>
                  <a:cubicBezTo>
                    <a:pt x="5715" y="8550"/>
                    <a:pt x="5838" y="8497"/>
                    <a:pt x="5984" y="8465"/>
                  </a:cubicBezTo>
                  <a:cubicBezTo>
                    <a:pt x="6119" y="8422"/>
                    <a:pt x="6247" y="8377"/>
                    <a:pt x="6384" y="8339"/>
                  </a:cubicBezTo>
                  <a:cubicBezTo>
                    <a:pt x="6511" y="8296"/>
                    <a:pt x="6665" y="8266"/>
                    <a:pt x="6794" y="8215"/>
                  </a:cubicBezTo>
                  <a:cubicBezTo>
                    <a:pt x="6908" y="8155"/>
                    <a:pt x="7040" y="8125"/>
                    <a:pt x="7165" y="8055"/>
                  </a:cubicBezTo>
                  <a:lnTo>
                    <a:pt x="7175" y="8051"/>
                  </a:lnTo>
                  <a:lnTo>
                    <a:pt x="7184" y="8037"/>
                  </a:lnTo>
                  <a:lnTo>
                    <a:pt x="7198" y="8016"/>
                  </a:lnTo>
                  <a:cubicBezTo>
                    <a:pt x="7224" y="8007"/>
                    <a:pt x="7250" y="7999"/>
                    <a:pt x="7274" y="7988"/>
                  </a:cubicBezTo>
                  <a:lnTo>
                    <a:pt x="7286" y="7983"/>
                  </a:lnTo>
                  <a:lnTo>
                    <a:pt x="7295" y="7966"/>
                  </a:lnTo>
                  <a:lnTo>
                    <a:pt x="7309" y="7939"/>
                  </a:lnTo>
                  <a:lnTo>
                    <a:pt x="7338" y="7928"/>
                  </a:lnTo>
                  <a:lnTo>
                    <a:pt x="7359" y="7920"/>
                  </a:lnTo>
                  <a:lnTo>
                    <a:pt x="7366" y="7912"/>
                  </a:lnTo>
                  <a:cubicBezTo>
                    <a:pt x="7413" y="7855"/>
                    <a:pt x="7397" y="7852"/>
                    <a:pt x="7430" y="7837"/>
                  </a:cubicBezTo>
                  <a:cubicBezTo>
                    <a:pt x="7451" y="7828"/>
                    <a:pt x="7494" y="7797"/>
                    <a:pt x="7517" y="7764"/>
                  </a:cubicBezTo>
                  <a:cubicBezTo>
                    <a:pt x="7871" y="7897"/>
                    <a:pt x="8337" y="7967"/>
                    <a:pt x="8707" y="7928"/>
                  </a:cubicBezTo>
                  <a:cubicBezTo>
                    <a:pt x="8955" y="7903"/>
                    <a:pt x="9144" y="7831"/>
                    <a:pt x="9236" y="7728"/>
                  </a:cubicBezTo>
                  <a:cubicBezTo>
                    <a:pt x="9399" y="7547"/>
                    <a:pt x="9274" y="6990"/>
                    <a:pt x="8984" y="6025"/>
                  </a:cubicBezTo>
                  <a:lnTo>
                    <a:pt x="8920" y="5807"/>
                  </a:lnTo>
                  <a:cubicBezTo>
                    <a:pt x="8847" y="5548"/>
                    <a:pt x="8823" y="5182"/>
                    <a:pt x="8792" y="4686"/>
                  </a:cubicBezTo>
                  <a:cubicBezTo>
                    <a:pt x="8856" y="4685"/>
                    <a:pt x="8963" y="4692"/>
                    <a:pt x="9050" y="4677"/>
                  </a:cubicBezTo>
                  <a:cubicBezTo>
                    <a:pt x="9234" y="4656"/>
                    <a:pt x="9414" y="4634"/>
                    <a:pt x="9607" y="4615"/>
                  </a:cubicBezTo>
                  <a:cubicBezTo>
                    <a:pt x="9815" y="4599"/>
                    <a:pt x="9980" y="4555"/>
                    <a:pt x="10169" y="4545"/>
                  </a:cubicBezTo>
                  <a:cubicBezTo>
                    <a:pt x="10361" y="4531"/>
                    <a:pt x="10554" y="4506"/>
                    <a:pt x="10720" y="4455"/>
                  </a:cubicBezTo>
                  <a:cubicBezTo>
                    <a:pt x="10545" y="4496"/>
                    <a:pt x="10354" y="4508"/>
                    <a:pt x="10162" y="4512"/>
                  </a:cubicBezTo>
                  <a:cubicBezTo>
                    <a:pt x="9964" y="4510"/>
                    <a:pt x="9770" y="4546"/>
                    <a:pt x="9595" y="4549"/>
                  </a:cubicBezTo>
                  <a:cubicBezTo>
                    <a:pt x="9409" y="4556"/>
                    <a:pt x="9210" y="4568"/>
                    <a:pt x="9014" y="4579"/>
                  </a:cubicBezTo>
                  <a:cubicBezTo>
                    <a:pt x="8941" y="4587"/>
                    <a:pt x="8889" y="4575"/>
                    <a:pt x="8785" y="4573"/>
                  </a:cubicBezTo>
                  <a:cubicBezTo>
                    <a:pt x="8771" y="4349"/>
                    <a:pt x="8757" y="4101"/>
                    <a:pt x="8736" y="3823"/>
                  </a:cubicBezTo>
                  <a:cubicBezTo>
                    <a:pt x="8660" y="2857"/>
                    <a:pt x="8660" y="2045"/>
                    <a:pt x="8736" y="1535"/>
                  </a:cubicBezTo>
                  <a:cubicBezTo>
                    <a:pt x="8823" y="934"/>
                    <a:pt x="9194" y="388"/>
                    <a:pt x="9546" y="344"/>
                  </a:cubicBezTo>
                  <a:lnTo>
                    <a:pt x="9650" y="331"/>
                  </a:lnTo>
                  <a:cubicBezTo>
                    <a:pt x="10276" y="250"/>
                    <a:pt x="10642" y="217"/>
                    <a:pt x="10890" y="479"/>
                  </a:cubicBezTo>
                  <a:cubicBezTo>
                    <a:pt x="11123" y="728"/>
                    <a:pt x="11171" y="1365"/>
                    <a:pt x="11206" y="1877"/>
                  </a:cubicBezTo>
                  <a:cubicBezTo>
                    <a:pt x="11211" y="1932"/>
                    <a:pt x="11213" y="1987"/>
                    <a:pt x="11218" y="2041"/>
                  </a:cubicBezTo>
                  <a:cubicBezTo>
                    <a:pt x="11123" y="2047"/>
                    <a:pt x="11034" y="2062"/>
                    <a:pt x="10968" y="2070"/>
                  </a:cubicBezTo>
                  <a:cubicBezTo>
                    <a:pt x="10899" y="2082"/>
                    <a:pt x="10805" y="2074"/>
                    <a:pt x="10691" y="2078"/>
                  </a:cubicBezTo>
                  <a:cubicBezTo>
                    <a:pt x="10571" y="2084"/>
                    <a:pt x="10483" y="2108"/>
                    <a:pt x="10401" y="2111"/>
                  </a:cubicBezTo>
                  <a:lnTo>
                    <a:pt x="10110" y="2120"/>
                  </a:lnTo>
                  <a:lnTo>
                    <a:pt x="9957" y="2124"/>
                  </a:lnTo>
                  <a:cubicBezTo>
                    <a:pt x="9886" y="2132"/>
                    <a:pt x="9862" y="2152"/>
                    <a:pt x="9822" y="2151"/>
                  </a:cubicBezTo>
                  <a:cubicBezTo>
                    <a:pt x="9780" y="2154"/>
                    <a:pt x="9721" y="2147"/>
                    <a:pt x="9666" y="2169"/>
                  </a:cubicBezTo>
                  <a:cubicBezTo>
                    <a:pt x="9631" y="2190"/>
                    <a:pt x="9600" y="2191"/>
                    <a:pt x="9548" y="2193"/>
                  </a:cubicBezTo>
                  <a:cubicBezTo>
                    <a:pt x="9458" y="2193"/>
                    <a:pt x="9336" y="2179"/>
                    <a:pt x="9267" y="2223"/>
                  </a:cubicBezTo>
                  <a:cubicBezTo>
                    <a:pt x="9345" y="2185"/>
                    <a:pt x="9449" y="2205"/>
                    <a:pt x="9546" y="2211"/>
                  </a:cubicBezTo>
                  <a:cubicBezTo>
                    <a:pt x="9591" y="2215"/>
                    <a:pt x="9664" y="2208"/>
                    <a:pt x="9697" y="2189"/>
                  </a:cubicBezTo>
                  <a:cubicBezTo>
                    <a:pt x="9723" y="2179"/>
                    <a:pt x="9773" y="2185"/>
                    <a:pt x="9827" y="2185"/>
                  </a:cubicBezTo>
                  <a:cubicBezTo>
                    <a:pt x="9888" y="2188"/>
                    <a:pt x="9943" y="2165"/>
                    <a:pt x="9971" y="2167"/>
                  </a:cubicBezTo>
                  <a:lnTo>
                    <a:pt x="10113" y="2172"/>
                  </a:lnTo>
                  <a:lnTo>
                    <a:pt x="10410" y="2181"/>
                  </a:lnTo>
                  <a:cubicBezTo>
                    <a:pt x="10526" y="2179"/>
                    <a:pt x="10620" y="2161"/>
                    <a:pt x="10698" y="2164"/>
                  </a:cubicBezTo>
                  <a:cubicBezTo>
                    <a:pt x="10779" y="2165"/>
                    <a:pt x="10883" y="2181"/>
                    <a:pt x="11008" y="2171"/>
                  </a:cubicBezTo>
                  <a:cubicBezTo>
                    <a:pt x="11097" y="2164"/>
                    <a:pt x="11166" y="2157"/>
                    <a:pt x="11230" y="2157"/>
                  </a:cubicBezTo>
                  <a:cubicBezTo>
                    <a:pt x="11242" y="2300"/>
                    <a:pt x="11256" y="2436"/>
                    <a:pt x="11279" y="2547"/>
                  </a:cubicBezTo>
                  <a:cubicBezTo>
                    <a:pt x="11329" y="2795"/>
                    <a:pt x="11369" y="3134"/>
                    <a:pt x="11412" y="3464"/>
                  </a:cubicBezTo>
                  <a:cubicBezTo>
                    <a:pt x="11466" y="3902"/>
                    <a:pt x="11518" y="4316"/>
                    <a:pt x="11582" y="4516"/>
                  </a:cubicBezTo>
                  <a:cubicBezTo>
                    <a:pt x="11693" y="4850"/>
                    <a:pt x="11952" y="6207"/>
                    <a:pt x="11955" y="6220"/>
                  </a:cubicBezTo>
                  <a:lnTo>
                    <a:pt x="12030" y="6610"/>
                  </a:lnTo>
                  <a:cubicBezTo>
                    <a:pt x="12023" y="6633"/>
                    <a:pt x="12021" y="6657"/>
                    <a:pt x="12023" y="6668"/>
                  </a:cubicBezTo>
                  <a:cubicBezTo>
                    <a:pt x="12037" y="6693"/>
                    <a:pt x="11957" y="6762"/>
                    <a:pt x="11943" y="6856"/>
                  </a:cubicBezTo>
                  <a:cubicBezTo>
                    <a:pt x="11941" y="6912"/>
                    <a:pt x="11948" y="6910"/>
                    <a:pt x="11936" y="6943"/>
                  </a:cubicBezTo>
                  <a:cubicBezTo>
                    <a:pt x="11929" y="6967"/>
                    <a:pt x="11915" y="6999"/>
                    <a:pt x="11910" y="7037"/>
                  </a:cubicBezTo>
                  <a:cubicBezTo>
                    <a:pt x="11893" y="7040"/>
                    <a:pt x="11874" y="7041"/>
                    <a:pt x="11863" y="7046"/>
                  </a:cubicBezTo>
                  <a:cubicBezTo>
                    <a:pt x="11818" y="7059"/>
                    <a:pt x="11797" y="7069"/>
                    <a:pt x="11775" y="7074"/>
                  </a:cubicBezTo>
                  <a:lnTo>
                    <a:pt x="11582" y="7111"/>
                  </a:lnTo>
                  <a:cubicBezTo>
                    <a:pt x="11449" y="7138"/>
                    <a:pt x="11315" y="7173"/>
                    <a:pt x="11180" y="7204"/>
                  </a:cubicBezTo>
                  <a:lnTo>
                    <a:pt x="10986" y="7246"/>
                  </a:lnTo>
                  <a:cubicBezTo>
                    <a:pt x="10930" y="7262"/>
                    <a:pt x="10864" y="7248"/>
                    <a:pt x="10776" y="7254"/>
                  </a:cubicBezTo>
                  <a:cubicBezTo>
                    <a:pt x="10694" y="7263"/>
                    <a:pt x="10637" y="7288"/>
                    <a:pt x="10571" y="7290"/>
                  </a:cubicBezTo>
                  <a:cubicBezTo>
                    <a:pt x="10507" y="7293"/>
                    <a:pt x="10410" y="7287"/>
                    <a:pt x="10370" y="7324"/>
                  </a:cubicBezTo>
                  <a:cubicBezTo>
                    <a:pt x="10422" y="7292"/>
                    <a:pt x="10498" y="7306"/>
                    <a:pt x="10571" y="7307"/>
                  </a:cubicBezTo>
                  <a:cubicBezTo>
                    <a:pt x="10651" y="7309"/>
                    <a:pt x="10722" y="7288"/>
                    <a:pt x="10783" y="7288"/>
                  </a:cubicBezTo>
                  <a:cubicBezTo>
                    <a:pt x="10840" y="7286"/>
                    <a:pt x="10920" y="7307"/>
                    <a:pt x="11005" y="7295"/>
                  </a:cubicBezTo>
                  <a:lnTo>
                    <a:pt x="11225" y="7268"/>
                  </a:lnTo>
                  <a:cubicBezTo>
                    <a:pt x="11364" y="7247"/>
                    <a:pt x="11497" y="7226"/>
                    <a:pt x="11641" y="7208"/>
                  </a:cubicBezTo>
                  <a:lnTo>
                    <a:pt x="11865" y="7184"/>
                  </a:lnTo>
                  <a:cubicBezTo>
                    <a:pt x="11877" y="7181"/>
                    <a:pt x="11879" y="7181"/>
                    <a:pt x="11889" y="7179"/>
                  </a:cubicBezTo>
                  <a:cubicBezTo>
                    <a:pt x="11882" y="7201"/>
                    <a:pt x="11877" y="7223"/>
                    <a:pt x="11874" y="7251"/>
                  </a:cubicBezTo>
                  <a:lnTo>
                    <a:pt x="11889" y="7452"/>
                  </a:lnTo>
                  <a:lnTo>
                    <a:pt x="11955" y="8241"/>
                  </a:lnTo>
                  <a:cubicBezTo>
                    <a:pt x="11967" y="8371"/>
                    <a:pt x="11971" y="8508"/>
                    <a:pt x="12047" y="8637"/>
                  </a:cubicBezTo>
                  <a:cubicBezTo>
                    <a:pt x="12070" y="8674"/>
                    <a:pt x="12099" y="8695"/>
                    <a:pt x="12096" y="8728"/>
                  </a:cubicBezTo>
                  <a:cubicBezTo>
                    <a:pt x="12104" y="8762"/>
                    <a:pt x="12108" y="8796"/>
                    <a:pt x="12118" y="8829"/>
                  </a:cubicBezTo>
                  <a:cubicBezTo>
                    <a:pt x="12134" y="8860"/>
                    <a:pt x="12141" y="8893"/>
                    <a:pt x="12170" y="8924"/>
                  </a:cubicBezTo>
                  <a:cubicBezTo>
                    <a:pt x="12207" y="8953"/>
                    <a:pt x="12307" y="8957"/>
                    <a:pt x="12269" y="8999"/>
                  </a:cubicBezTo>
                  <a:cubicBezTo>
                    <a:pt x="12314" y="8959"/>
                    <a:pt x="12205" y="8945"/>
                    <a:pt x="12184" y="8921"/>
                  </a:cubicBezTo>
                  <a:cubicBezTo>
                    <a:pt x="12163" y="8892"/>
                    <a:pt x="12160" y="8857"/>
                    <a:pt x="12148" y="8825"/>
                  </a:cubicBezTo>
                  <a:cubicBezTo>
                    <a:pt x="12144" y="8792"/>
                    <a:pt x="12146" y="8760"/>
                    <a:pt x="12144" y="8728"/>
                  </a:cubicBezTo>
                  <a:cubicBezTo>
                    <a:pt x="12153" y="8695"/>
                    <a:pt x="12120" y="8655"/>
                    <a:pt x="12108" y="8629"/>
                  </a:cubicBezTo>
                  <a:cubicBezTo>
                    <a:pt x="12056" y="8502"/>
                    <a:pt x="12073" y="8371"/>
                    <a:pt x="12085" y="8241"/>
                  </a:cubicBezTo>
                  <a:lnTo>
                    <a:pt x="12151" y="7452"/>
                  </a:lnTo>
                  <a:lnTo>
                    <a:pt x="12167" y="7259"/>
                  </a:lnTo>
                  <a:cubicBezTo>
                    <a:pt x="12174" y="7216"/>
                    <a:pt x="12236" y="7136"/>
                    <a:pt x="12233" y="7063"/>
                  </a:cubicBezTo>
                  <a:cubicBezTo>
                    <a:pt x="12238" y="7042"/>
                    <a:pt x="12252" y="7017"/>
                    <a:pt x="12271" y="6981"/>
                  </a:cubicBezTo>
                  <a:cubicBezTo>
                    <a:pt x="12293" y="6952"/>
                    <a:pt x="12297" y="6882"/>
                    <a:pt x="12302" y="6874"/>
                  </a:cubicBezTo>
                  <a:cubicBezTo>
                    <a:pt x="12304" y="6834"/>
                    <a:pt x="12387" y="6789"/>
                    <a:pt x="12415" y="6681"/>
                  </a:cubicBezTo>
                  <a:cubicBezTo>
                    <a:pt x="12422" y="6638"/>
                    <a:pt x="12422" y="6649"/>
                    <a:pt x="12448" y="6608"/>
                  </a:cubicBezTo>
                  <a:cubicBezTo>
                    <a:pt x="12481" y="6570"/>
                    <a:pt x="12479" y="6495"/>
                    <a:pt x="12484" y="6489"/>
                  </a:cubicBezTo>
                  <a:cubicBezTo>
                    <a:pt x="12491" y="6467"/>
                    <a:pt x="12505" y="6439"/>
                    <a:pt x="12519" y="6403"/>
                  </a:cubicBezTo>
                  <a:cubicBezTo>
                    <a:pt x="12536" y="6373"/>
                    <a:pt x="12545" y="6310"/>
                    <a:pt x="12550" y="6309"/>
                  </a:cubicBezTo>
                  <a:cubicBezTo>
                    <a:pt x="12562" y="6277"/>
                    <a:pt x="12642" y="6228"/>
                    <a:pt x="12703" y="6133"/>
                  </a:cubicBezTo>
                  <a:cubicBezTo>
                    <a:pt x="12734" y="6087"/>
                    <a:pt x="12727" y="6026"/>
                    <a:pt x="12729" y="6016"/>
                  </a:cubicBezTo>
                  <a:cubicBezTo>
                    <a:pt x="12737" y="6013"/>
                    <a:pt x="12755" y="5990"/>
                    <a:pt x="12774" y="5949"/>
                  </a:cubicBezTo>
                  <a:cubicBezTo>
                    <a:pt x="12902" y="5864"/>
                    <a:pt x="13046" y="5789"/>
                    <a:pt x="13155" y="5751"/>
                  </a:cubicBezTo>
                  <a:cubicBezTo>
                    <a:pt x="13332" y="5705"/>
                    <a:pt x="14309" y="5755"/>
                    <a:pt x="14990" y="5863"/>
                  </a:cubicBezTo>
                  <a:cubicBezTo>
                    <a:pt x="15176" y="5893"/>
                    <a:pt x="15651" y="6063"/>
                    <a:pt x="16007" y="6996"/>
                  </a:cubicBezTo>
                  <a:cubicBezTo>
                    <a:pt x="16208" y="7549"/>
                    <a:pt x="15996" y="8155"/>
                    <a:pt x="15993" y="8161"/>
                  </a:cubicBezTo>
                  <a:close/>
                </a:path>
              </a:pathLst>
            </a:custGeom>
            <a:solidFill>
              <a:srgbClr val="BC6B2E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D78EF53-B7A4-4192-B768-C5155252628C}"/>
              </a:ext>
            </a:extLst>
          </p:cNvPr>
          <p:cNvGrpSpPr/>
          <p:nvPr/>
        </p:nvGrpSpPr>
        <p:grpSpPr>
          <a:xfrm>
            <a:off x="6414370" y="1492055"/>
            <a:ext cx="389878" cy="639968"/>
            <a:chOff x="6226504" y="4380757"/>
            <a:chExt cx="912512" cy="1929492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E4EDEB6-9DDE-4708-B193-884B9F749D99}"/>
                </a:ext>
              </a:extLst>
            </p:cNvPr>
            <p:cNvSpPr/>
            <p:nvPr/>
          </p:nvSpPr>
          <p:spPr>
            <a:xfrm>
              <a:off x="6237171" y="4380766"/>
              <a:ext cx="889159" cy="1762859"/>
            </a:xfrm>
            <a:custGeom>
              <a:avLst/>
              <a:gdLst>
                <a:gd name="connsiteX0" fmla="*/ 313541 w 889159"/>
                <a:gd name="connsiteY0" fmla="*/ 937 h 1762859"/>
                <a:gd name="connsiteX1" fmla="*/ 353929 w 889159"/>
                <a:gd name="connsiteY1" fmla="*/ 34933 h 1762859"/>
                <a:gd name="connsiteX2" fmla="*/ 385586 w 889159"/>
                <a:gd name="connsiteY2" fmla="*/ 198797 h 1762859"/>
                <a:gd name="connsiteX3" fmla="*/ 423992 w 889159"/>
                <a:gd name="connsiteY3" fmla="*/ 380799 h 1762859"/>
                <a:gd name="connsiteX4" fmla="*/ 455649 w 889159"/>
                <a:gd name="connsiteY4" fmla="*/ 490427 h 1762859"/>
                <a:gd name="connsiteX5" fmla="*/ 500885 w 889159"/>
                <a:gd name="connsiteY5" fmla="*/ 627083 h 1762859"/>
                <a:gd name="connsiteX6" fmla="*/ 496387 w 889159"/>
                <a:gd name="connsiteY6" fmla="*/ 569380 h 1762859"/>
                <a:gd name="connsiteX7" fmla="*/ 482849 w 889159"/>
                <a:gd name="connsiteY7" fmla="*/ 324162 h 1762859"/>
                <a:gd name="connsiteX8" fmla="*/ 468145 w 889159"/>
                <a:gd name="connsiteY8" fmla="*/ 129713 h 1762859"/>
                <a:gd name="connsiteX9" fmla="*/ 521254 w 889159"/>
                <a:gd name="connsiteY9" fmla="*/ 12261 h 1762859"/>
                <a:gd name="connsiteX10" fmla="*/ 602605 w 889159"/>
                <a:gd name="connsiteY10" fmla="*/ 148918 h 1762859"/>
                <a:gd name="connsiteX11" fmla="*/ 636511 w 889159"/>
                <a:gd name="connsiteY11" fmla="*/ 320695 h 1762859"/>
                <a:gd name="connsiteX12" fmla="*/ 659130 w 889159"/>
                <a:gd name="connsiteY12" fmla="*/ 512921 h 1762859"/>
                <a:gd name="connsiteX13" fmla="*/ 668210 w 889159"/>
                <a:gd name="connsiteY13" fmla="*/ 679008 h 1762859"/>
                <a:gd name="connsiteX14" fmla="*/ 721319 w 889159"/>
                <a:gd name="connsiteY14" fmla="*/ 595431 h 1762859"/>
                <a:gd name="connsiteX15" fmla="*/ 797005 w 889159"/>
                <a:gd name="connsiteY15" fmla="*/ 585295 h 1762859"/>
                <a:gd name="connsiteX16" fmla="*/ 856946 w 889159"/>
                <a:gd name="connsiteY16" fmla="*/ 646288 h 1762859"/>
                <a:gd name="connsiteX17" fmla="*/ 876148 w 889159"/>
                <a:gd name="connsiteY17" fmla="*/ 762762 h 1762859"/>
                <a:gd name="connsiteX18" fmla="*/ 879564 w 889159"/>
                <a:gd name="connsiteY18" fmla="*/ 840737 h 1762859"/>
                <a:gd name="connsiteX19" fmla="*/ 887436 w 889159"/>
                <a:gd name="connsiteY19" fmla="*/ 1019361 h 1762859"/>
                <a:gd name="connsiteX20" fmla="*/ 876148 w 889159"/>
                <a:gd name="connsiteY20" fmla="*/ 1238616 h 1762859"/>
                <a:gd name="connsiteX21" fmla="*/ 806086 w 889159"/>
                <a:gd name="connsiteY21" fmla="*/ 1437422 h 1762859"/>
                <a:gd name="connsiteX22" fmla="*/ 781260 w 889159"/>
                <a:gd name="connsiteY22" fmla="*/ 1726740 h 1762859"/>
                <a:gd name="connsiteX23" fmla="*/ 780581 w 889159"/>
                <a:gd name="connsiteY23" fmla="*/ 1745878 h 1762859"/>
                <a:gd name="connsiteX24" fmla="*/ 779438 w 889159"/>
                <a:gd name="connsiteY24" fmla="*/ 1762859 h 1762859"/>
                <a:gd name="connsiteX25" fmla="*/ 287867 w 889159"/>
                <a:gd name="connsiteY25" fmla="*/ 1762859 h 1762859"/>
                <a:gd name="connsiteX26" fmla="*/ 296459 w 889159"/>
                <a:gd name="connsiteY26" fmla="*/ 1725923 h 1762859"/>
                <a:gd name="connsiteX27" fmla="*/ 336976 w 889159"/>
                <a:gd name="connsiteY27" fmla="*/ 1505617 h 1762859"/>
                <a:gd name="connsiteX28" fmla="*/ 259041 w 889159"/>
                <a:gd name="connsiteY28" fmla="*/ 1427642 h 1762859"/>
                <a:gd name="connsiteX29" fmla="*/ 122290 w 889159"/>
                <a:gd name="connsiteY29" fmla="*/ 1234437 h 1762859"/>
                <a:gd name="connsiteX30" fmla="*/ 92882 w 889159"/>
                <a:gd name="connsiteY30" fmla="*/ 1078398 h 1762859"/>
                <a:gd name="connsiteX31" fmla="*/ 104170 w 889159"/>
                <a:gd name="connsiteY31" fmla="*/ 888483 h 1762859"/>
                <a:gd name="connsiteX32" fmla="*/ 162945 w 889159"/>
                <a:gd name="connsiteY32" fmla="*/ 845539 h 1762859"/>
                <a:gd name="connsiteX33" fmla="*/ 114292 w 889159"/>
                <a:gd name="connsiteY33" fmla="*/ 659003 h 1762859"/>
                <a:gd name="connsiteX34" fmla="*/ 50978 w 889159"/>
                <a:gd name="connsiteY34" fmla="*/ 510965 h 1762859"/>
                <a:gd name="connsiteX35" fmla="*/ 12573 w 889159"/>
                <a:gd name="connsiteY35" fmla="*/ 321050 h 1762859"/>
                <a:gd name="connsiteX36" fmla="*/ 37440 w 889159"/>
                <a:gd name="connsiteY36" fmla="*/ 148118 h 1762859"/>
                <a:gd name="connsiteX37" fmla="*/ 118791 w 889159"/>
                <a:gd name="connsiteY37" fmla="*/ 188839 h 1762859"/>
                <a:gd name="connsiteX38" fmla="*/ 168485 w 889159"/>
                <a:gd name="connsiteY38" fmla="*/ 353770 h 1762859"/>
                <a:gd name="connsiteX39" fmla="*/ 231841 w 889159"/>
                <a:gd name="connsiteY39" fmla="*/ 492827 h 1762859"/>
                <a:gd name="connsiteX40" fmla="*/ 282700 w 889159"/>
                <a:gd name="connsiteY40" fmla="*/ 623883 h 1762859"/>
                <a:gd name="connsiteX41" fmla="*/ 333560 w 889159"/>
                <a:gd name="connsiteY41" fmla="*/ 673584 h 1762859"/>
                <a:gd name="connsiteX42" fmla="*/ 281534 w 889159"/>
                <a:gd name="connsiteY42" fmla="*/ 477979 h 1762859"/>
                <a:gd name="connsiteX43" fmla="*/ 261165 w 889159"/>
                <a:gd name="connsiteY43" fmla="*/ 332253 h 1762859"/>
                <a:gd name="connsiteX44" fmla="*/ 239713 w 889159"/>
                <a:gd name="connsiteY44" fmla="*/ 151407 h 1762859"/>
                <a:gd name="connsiteX45" fmla="*/ 286116 w 889159"/>
                <a:gd name="connsiteY45" fmla="*/ 1058 h 1762859"/>
                <a:gd name="connsiteX46" fmla="*/ 313541 w 889159"/>
                <a:gd name="connsiteY46" fmla="*/ 937 h 176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889159" h="1762859">
                  <a:moveTo>
                    <a:pt x="313541" y="937"/>
                  </a:moveTo>
                  <a:cubicBezTo>
                    <a:pt x="337161" y="4642"/>
                    <a:pt x="349680" y="18863"/>
                    <a:pt x="353929" y="34933"/>
                  </a:cubicBezTo>
                  <a:cubicBezTo>
                    <a:pt x="359594" y="56450"/>
                    <a:pt x="378797" y="170612"/>
                    <a:pt x="385586" y="198797"/>
                  </a:cubicBezTo>
                  <a:cubicBezTo>
                    <a:pt x="392334" y="227071"/>
                    <a:pt x="418327" y="355904"/>
                    <a:pt x="423992" y="380799"/>
                  </a:cubicBezTo>
                  <a:cubicBezTo>
                    <a:pt x="429657" y="405605"/>
                    <a:pt x="447776" y="453173"/>
                    <a:pt x="455649" y="490427"/>
                  </a:cubicBezTo>
                  <a:cubicBezTo>
                    <a:pt x="463563" y="527592"/>
                    <a:pt x="500885" y="627083"/>
                    <a:pt x="500885" y="627083"/>
                  </a:cubicBezTo>
                  <a:cubicBezTo>
                    <a:pt x="500885" y="627083"/>
                    <a:pt x="498636" y="588585"/>
                    <a:pt x="496387" y="569380"/>
                  </a:cubicBezTo>
                  <a:cubicBezTo>
                    <a:pt x="494179" y="550175"/>
                    <a:pt x="487431" y="377242"/>
                    <a:pt x="482849" y="324162"/>
                  </a:cubicBezTo>
                  <a:cubicBezTo>
                    <a:pt x="478267" y="270993"/>
                    <a:pt x="473810" y="194174"/>
                    <a:pt x="468145" y="129713"/>
                  </a:cubicBezTo>
                  <a:cubicBezTo>
                    <a:pt x="462480" y="65341"/>
                    <a:pt x="457898" y="15640"/>
                    <a:pt x="521254" y="12261"/>
                  </a:cubicBezTo>
                  <a:cubicBezTo>
                    <a:pt x="584485" y="8793"/>
                    <a:pt x="595774" y="118421"/>
                    <a:pt x="602605" y="148918"/>
                  </a:cubicBezTo>
                  <a:cubicBezTo>
                    <a:pt x="609436" y="179414"/>
                    <a:pt x="627472" y="250632"/>
                    <a:pt x="636511" y="320695"/>
                  </a:cubicBezTo>
                  <a:cubicBezTo>
                    <a:pt x="645592" y="390757"/>
                    <a:pt x="656880" y="490249"/>
                    <a:pt x="659130" y="512921"/>
                  </a:cubicBezTo>
                  <a:cubicBezTo>
                    <a:pt x="661379" y="535505"/>
                    <a:pt x="668210" y="679008"/>
                    <a:pt x="668210" y="679008"/>
                  </a:cubicBezTo>
                  <a:cubicBezTo>
                    <a:pt x="683997" y="650823"/>
                    <a:pt x="707782" y="614636"/>
                    <a:pt x="721319" y="595431"/>
                  </a:cubicBezTo>
                  <a:cubicBezTo>
                    <a:pt x="734857" y="576226"/>
                    <a:pt x="759683" y="575159"/>
                    <a:pt x="797005" y="585295"/>
                  </a:cubicBezTo>
                  <a:cubicBezTo>
                    <a:pt x="834369" y="595431"/>
                    <a:pt x="847907" y="621482"/>
                    <a:pt x="856946" y="646288"/>
                  </a:cubicBezTo>
                  <a:cubicBezTo>
                    <a:pt x="866026" y="671272"/>
                    <a:pt x="877314" y="741335"/>
                    <a:pt x="876148" y="762762"/>
                  </a:cubicBezTo>
                  <a:cubicBezTo>
                    <a:pt x="875107" y="784190"/>
                    <a:pt x="877314" y="819310"/>
                    <a:pt x="879564" y="840737"/>
                  </a:cubicBezTo>
                  <a:cubicBezTo>
                    <a:pt x="881813" y="862254"/>
                    <a:pt x="882979" y="940229"/>
                    <a:pt x="887436" y="1019361"/>
                  </a:cubicBezTo>
                  <a:cubicBezTo>
                    <a:pt x="891935" y="1098492"/>
                    <a:pt x="887436" y="1184291"/>
                    <a:pt x="876148" y="1238616"/>
                  </a:cubicBezTo>
                  <a:cubicBezTo>
                    <a:pt x="864860" y="1292763"/>
                    <a:pt x="828704" y="1362914"/>
                    <a:pt x="806086" y="1437422"/>
                  </a:cubicBezTo>
                  <a:cubicBezTo>
                    <a:pt x="783467" y="1512019"/>
                    <a:pt x="781260" y="1688419"/>
                    <a:pt x="781260" y="1726740"/>
                  </a:cubicBezTo>
                  <a:cubicBezTo>
                    <a:pt x="781260" y="1731541"/>
                    <a:pt x="781013" y="1738091"/>
                    <a:pt x="780581" y="1745878"/>
                  </a:cubicBezTo>
                  <a:lnTo>
                    <a:pt x="779438" y="1762859"/>
                  </a:lnTo>
                  <a:lnTo>
                    <a:pt x="287867" y="1762859"/>
                  </a:lnTo>
                  <a:lnTo>
                    <a:pt x="296459" y="1725923"/>
                  </a:lnTo>
                  <a:cubicBezTo>
                    <a:pt x="316654" y="1636583"/>
                    <a:pt x="339538" y="1520888"/>
                    <a:pt x="336976" y="1505617"/>
                  </a:cubicBezTo>
                  <a:cubicBezTo>
                    <a:pt x="333560" y="1485345"/>
                    <a:pt x="311067" y="1483033"/>
                    <a:pt x="259041" y="1427642"/>
                  </a:cubicBezTo>
                  <a:cubicBezTo>
                    <a:pt x="207098" y="1372339"/>
                    <a:pt x="153989" y="1276226"/>
                    <a:pt x="122290" y="1234437"/>
                  </a:cubicBezTo>
                  <a:cubicBezTo>
                    <a:pt x="90633" y="1192471"/>
                    <a:pt x="90633" y="1123654"/>
                    <a:pt x="92882" y="1078398"/>
                  </a:cubicBezTo>
                  <a:cubicBezTo>
                    <a:pt x="95131" y="1033231"/>
                    <a:pt x="96298" y="925826"/>
                    <a:pt x="104170" y="888483"/>
                  </a:cubicBezTo>
                  <a:cubicBezTo>
                    <a:pt x="112085" y="851140"/>
                    <a:pt x="162945" y="845539"/>
                    <a:pt x="162945" y="845539"/>
                  </a:cubicBezTo>
                  <a:cubicBezTo>
                    <a:pt x="162945" y="845539"/>
                    <a:pt x="139160" y="722307"/>
                    <a:pt x="114292" y="659003"/>
                  </a:cubicBezTo>
                  <a:cubicBezTo>
                    <a:pt x="89342" y="595787"/>
                    <a:pt x="64516" y="553909"/>
                    <a:pt x="50978" y="510965"/>
                  </a:cubicBezTo>
                  <a:cubicBezTo>
                    <a:pt x="37440" y="468021"/>
                    <a:pt x="31775" y="411473"/>
                    <a:pt x="12573" y="321050"/>
                  </a:cubicBezTo>
                  <a:cubicBezTo>
                    <a:pt x="-6630" y="230627"/>
                    <a:pt x="-7797" y="167234"/>
                    <a:pt x="37440" y="148118"/>
                  </a:cubicBezTo>
                  <a:cubicBezTo>
                    <a:pt x="82635" y="128913"/>
                    <a:pt x="108669" y="165100"/>
                    <a:pt x="118791" y="188839"/>
                  </a:cubicBezTo>
                  <a:cubicBezTo>
                    <a:pt x="128913" y="212490"/>
                    <a:pt x="158238" y="331186"/>
                    <a:pt x="168485" y="353770"/>
                  </a:cubicBezTo>
                  <a:cubicBezTo>
                    <a:pt x="178732" y="376353"/>
                    <a:pt x="219344" y="466954"/>
                    <a:pt x="231841" y="492827"/>
                  </a:cubicBezTo>
                  <a:cubicBezTo>
                    <a:pt x="244295" y="518789"/>
                    <a:pt x="257833" y="563956"/>
                    <a:pt x="282700" y="623883"/>
                  </a:cubicBezTo>
                  <a:cubicBezTo>
                    <a:pt x="307526" y="683720"/>
                    <a:pt x="333560" y="684876"/>
                    <a:pt x="333560" y="673584"/>
                  </a:cubicBezTo>
                  <a:cubicBezTo>
                    <a:pt x="333560" y="662292"/>
                    <a:pt x="290573" y="523235"/>
                    <a:pt x="281534" y="477979"/>
                  </a:cubicBezTo>
                  <a:cubicBezTo>
                    <a:pt x="272453" y="432812"/>
                    <a:pt x="265622" y="381955"/>
                    <a:pt x="261165" y="332253"/>
                  </a:cubicBezTo>
                  <a:cubicBezTo>
                    <a:pt x="256667" y="282463"/>
                    <a:pt x="248794" y="231605"/>
                    <a:pt x="239713" y="151407"/>
                  </a:cubicBezTo>
                  <a:cubicBezTo>
                    <a:pt x="230758" y="71120"/>
                    <a:pt x="244295" y="6660"/>
                    <a:pt x="286116" y="1058"/>
                  </a:cubicBezTo>
                  <a:cubicBezTo>
                    <a:pt x="296561" y="-365"/>
                    <a:pt x="305668" y="-298"/>
                    <a:pt x="313541" y="937"/>
                  </a:cubicBezTo>
                  <a:close/>
                </a:path>
              </a:pathLst>
            </a:custGeom>
            <a:solidFill>
              <a:srgbClr val="FAB29A"/>
            </a:solidFill>
            <a:ln w="190500">
              <a:solidFill>
                <a:srgbClr val="F0EEE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sz="1350"/>
            </a:p>
          </p:txBody>
        </p:sp>
        <p:sp>
          <p:nvSpPr>
            <p:cNvPr id="53" name="Line">
              <a:extLst>
                <a:ext uri="{FF2B5EF4-FFF2-40B4-BE49-F238E27FC236}">
                  <a16:creationId xmlns:a16="http://schemas.microsoft.com/office/drawing/2014/main" id="{DA23AC75-FCEC-4A57-9A04-4F9551466577}"/>
                </a:ext>
              </a:extLst>
            </p:cNvPr>
            <p:cNvSpPr/>
            <p:nvPr/>
          </p:nvSpPr>
          <p:spPr>
            <a:xfrm>
              <a:off x="6237164" y="4391454"/>
              <a:ext cx="889151" cy="19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548" extrusionOk="0">
                  <a:moveTo>
                    <a:pt x="18377" y="21544"/>
                  </a:moveTo>
                  <a:cubicBezTo>
                    <a:pt x="18377" y="21544"/>
                    <a:pt x="18756" y="19853"/>
                    <a:pt x="18756" y="19421"/>
                  </a:cubicBezTo>
                  <a:cubicBezTo>
                    <a:pt x="18756" y="18990"/>
                    <a:pt x="18809" y="17006"/>
                    <a:pt x="19352" y="16167"/>
                  </a:cubicBezTo>
                  <a:cubicBezTo>
                    <a:pt x="19895" y="15329"/>
                    <a:pt x="20763" y="14540"/>
                    <a:pt x="21034" y="13931"/>
                  </a:cubicBezTo>
                  <a:cubicBezTo>
                    <a:pt x="21305" y="13320"/>
                    <a:pt x="21413" y="12355"/>
                    <a:pt x="21305" y="11465"/>
                  </a:cubicBezTo>
                  <a:cubicBezTo>
                    <a:pt x="21198" y="10575"/>
                    <a:pt x="21170" y="9698"/>
                    <a:pt x="21116" y="9456"/>
                  </a:cubicBezTo>
                  <a:cubicBezTo>
                    <a:pt x="21062" y="9215"/>
                    <a:pt x="21009" y="8820"/>
                    <a:pt x="21034" y="8579"/>
                  </a:cubicBezTo>
                  <a:cubicBezTo>
                    <a:pt x="21062" y="8338"/>
                    <a:pt x="20791" y="7550"/>
                    <a:pt x="20573" y="7269"/>
                  </a:cubicBezTo>
                  <a:cubicBezTo>
                    <a:pt x="20356" y="6990"/>
                    <a:pt x="20031" y="6697"/>
                    <a:pt x="19134" y="6583"/>
                  </a:cubicBezTo>
                  <a:cubicBezTo>
                    <a:pt x="18238" y="6469"/>
                    <a:pt x="17642" y="6481"/>
                    <a:pt x="17317" y="6697"/>
                  </a:cubicBezTo>
                  <a:cubicBezTo>
                    <a:pt x="16992" y="6913"/>
                    <a:pt x="16421" y="7320"/>
                    <a:pt x="16042" y="7637"/>
                  </a:cubicBezTo>
                  <a:cubicBezTo>
                    <a:pt x="16042" y="7637"/>
                    <a:pt x="15878" y="6023"/>
                    <a:pt x="15824" y="5769"/>
                  </a:cubicBezTo>
                  <a:cubicBezTo>
                    <a:pt x="15770" y="5514"/>
                    <a:pt x="15499" y="4395"/>
                    <a:pt x="15281" y="3607"/>
                  </a:cubicBezTo>
                  <a:cubicBezTo>
                    <a:pt x="15064" y="2819"/>
                    <a:pt x="14631" y="2018"/>
                    <a:pt x="14467" y="1675"/>
                  </a:cubicBezTo>
                  <a:cubicBezTo>
                    <a:pt x="14303" y="1332"/>
                    <a:pt x="14032" y="99"/>
                    <a:pt x="12514" y="138"/>
                  </a:cubicBezTo>
                  <a:cubicBezTo>
                    <a:pt x="10993" y="176"/>
                    <a:pt x="11103" y="735"/>
                    <a:pt x="11239" y="1459"/>
                  </a:cubicBezTo>
                  <a:cubicBezTo>
                    <a:pt x="11375" y="2184"/>
                    <a:pt x="11482" y="3048"/>
                    <a:pt x="11592" y="3646"/>
                  </a:cubicBezTo>
                  <a:cubicBezTo>
                    <a:pt x="11702" y="4243"/>
                    <a:pt x="11864" y="6188"/>
                    <a:pt x="11917" y="6404"/>
                  </a:cubicBezTo>
                  <a:cubicBezTo>
                    <a:pt x="11971" y="6620"/>
                    <a:pt x="12025" y="7053"/>
                    <a:pt x="12025" y="7053"/>
                  </a:cubicBezTo>
                  <a:cubicBezTo>
                    <a:pt x="12025" y="7053"/>
                    <a:pt x="11129" y="5934"/>
                    <a:pt x="10939" y="5516"/>
                  </a:cubicBezTo>
                  <a:cubicBezTo>
                    <a:pt x="10750" y="5097"/>
                    <a:pt x="10315" y="4562"/>
                    <a:pt x="10179" y="4283"/>
                  </a:cubicBezTo>
                  <a:cubicBezTo>
                    <a:pt x="10043" y="4003"/>
                    <a:pt x="9419" y="2554"/>
                    <a:pt x="9257" y="2236"/>
                  </a:cubicBezTo>
                  <a:cubicBezTo>
                    <a:pt x="9094" y="1919"/>
                    <a:pt x="8633" y="635"/>
                    <a:pt x="8497" y="393"/>
                  </a:cubicBezTo>
                  <a:cubicBezTo>
                    <a:pt x="8361" y="152"/>
                    <a:pt x="7872" y="-52"/>
                    <a:pt x="6869" y="12"/>
                  </a:cubicBezTo>
                  <a:cubicBezTo>
                    <a:pt x="5865" y="75"/>
                    <a:pt x="5540" y="800"/>
                    <a:pt x="5755" y="1703"/>
                  </a:cubicBezTo>
                  <a:cubicBezTo>
                    <a:pt x="5973" y="2605"/>
                    <a:pt x="6162" y="3177"/>
                    <a:pt x="6270" y="3737"/>
                  </a:cubicBezTo>
                  <a:cubicBezTo>
                    <a:pt x="6377" y="4296"/>
                    <a:pt x="6541" y="4868"/>
                    <a:pt x="6759" y="5376"/>
                  </a:cubicBezTo>
                  <a:cubicBezTo>
                    <a:pt x="6976" y="5885"/>
                    <a:pt x="8008" y="7449"/>
                    <a:pt x="8008" y="7576"/>
                  </a:cubicBezTo>
                  <a:cubicBezTo>
                    <a:pt x="8008" y="7703"/>
                    <a:pt x="7383" y="7690"/>
                    <a:pt x="6787" y="7017"/>
                  </a:cubicBezTo>
                  <a:cubicBezTo>
                    <a:pt x="6190" y="6343"/>
                    <a:pt x="5865" y="5835"/>
                    <a:pt x="5566" y="5543"/>
                  </a:cubicBezTo>
                  <a:cubicBezTo>
                    <a:pt x="5266" y="5252"/>
                    <a:pt x="4291" y="4233"/>
                    <a:pt x="4045" y="3979"/>
                  </a:cubicBezTo>
                  <a:cubicBezTo>
                    <a:pt x="3799" y="3725"/>
                    <a:pt x="3095" y="2390"/>
                    <a:pt x="2852" y="2124"/>
                  </a:cubicBezTo>
                  <a:cubicBezTo>
                    <a:pt x="2609" y="1857"/>
                    <a:pt x="1984" y="1450"/>
                    <a:pt x="899" y="1666"/>
                  </a:cubicBezTo>
                  <a:cubicBezTo>
                    <a:pt x="-187" y="1881"/>
                    <a:pt x="-159" y="2594"/>
                    <a:pt x="302" y="3611"/>
                  </a:cubicBezTo>
                  <a:cubicBezTo>
                    <a:pt x="763" y="4628"/>
                    <a:pt x="899" y="5264"/>
                    <a:pt x="1224" y="5747"/>
                  </a:cubicBezTo>
                  <a:cubicBezTo>
                    <a:pt x="1549" y="6230"/>
                    <a:pt x="2145" y="6701"/>
                    <a:pt x="2744" y="7412"/>
                  </a:cubicBezTo>
                  <a:cubicBezTo>
                    <a:pt x="3341" y="8124"/>
                    <a:pt x="3912" y="9510"/>
                    <a:pt x="3912" y="9510"/>
                  </a:cubicBezTo>
                  <a:cubicBezTo>
                    <a:pt x="3912" y="9510"/>
                    <a:pt x="2691" y="9573"/>
                    <a:pt x="2501" y="9993"/>
                  </a:cubicBezTo>
                  <a:cubicBezTo>
                    <a:pt x="2312" y="10413"/>
                    <a:pt x="2284" y="11621"/>
                    <a:pt x="2230" y="12129"/>
                  </a:cubicBezTo>
                  <a:cubicBezTo>
                    <a:pt x="2176" y="12638"/>
                    <a:pt x="2176" y="13412"/>
                    <a:pt x="2936" y="13884"/>
                  </a:cubicBezTo>
                  <a:cubicBezTo>
                    <a:pt x="3697" y="14354"/>
                    <a:pt x="4972" y="15435"/>
                    <a:pt x="6219" y="16057"/>
                  </a:cubicBezTo>
                  <a:cubicBezTo>
                    <a:pt x="7468" y="16680"/>
                    <a:pt x="8008" y="16706"/>
                    <a:pt x="8090" y="16934"/>
                  </a:cubicBezTo>
                  <a:cubicBezTo>
                    <a:pt x="8172" y="17163"/>
                    <a:pt x="7168" y="19400"/>
                    <a:pt x="6679" y="20265"/>
                  </a:cubicBezTo>
                  <a:cubicBezTo>
                    <a:pt x="6190" y="21129"/>
                    <a:pt x="6137" y="21548"/>
                    <a:pt x="6137" y="21548"/>
                  </a:cubicBezTo>
                </a:path>
              </a:pathLst>
            </a:custGeom>
            <a:solidFill>
              <a:srgbClr val="EBAE7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782957E-01B1-4495-B0BE-BD4A346CFE21}"/>
                </a:ext>
              </a:extLst>
            </p:cNvPr>
            <p:cNvSpPr/>
            <p:nvPr/>
          </p:nvSpPr>
          <p:spPr>
            <a:xfrm>
              <a:off x="6226504" y="4380757"/>
              <a:ext cx="912512" cy="1929492"/>
            </a:xfrm>
            <a:custGeom>
              <a:avLst/>
              <a:gdLst>
                <a:gd name="connsiteX0" fmla="*/ 1189892 w 1906382"/>
                <a:gd name="connsiteY0" fmla="*/ 2539834 h 4031012"/>
                <a:gd name="connsiteX1" fmla="*/ 1190117 w 1906382"/>
                <a:gd name="connsiteY1" fmla="*/ 2539834 h 4031012"/>
                <a:gd name="connsiteX2" fmla="*/ 1194127 w 1906382"/>
                <a:gd name="connsiteY2" fmla="*/ 2539834 h 4031012"/>
                <a:gd name="connsiteX3" fmla="*/ 1191006 w 1906382"/>
                <a:gd name="connsiteY3" fmla="*/ 2541176 h 4031012"/>
                <a:gd name="connsiteX4" fmla="*/ 1195908 w 1906382"/>
                <a:gd name="connsiteY4" fmla="*/ 2581276 h 4031012"/>
                <a:gd name="connsiteX5" fmla="*/ 1199250 w 1906382"/>
                <a:gd name="connsiteY5" fmla="*/ 2622040 h 4031012"/>
                <a:gd name="connsiteX6" fmla="*/ 1190785 w 1906382"/>
                <a:gd name="connsiteY6" fmla="*/ 2705818 h 4031012"/>
                <a:gd name="connsiteX7" fmla="*/ 1162713 w 1906382"/>
                <a:gd name="connsiteY7" fmla="*/ 2784460 h 4031012"/>
                <a:gd name="connsiteX8" fmla="*/ 1113921 w 1906382"/>
                <a:gd name="connsiteY8" fmla="*/ 2851514 h 4031012"/>
                <a:gd name="connsiteX9" fmla="*/ 1145114 w 1906382"/>
                <a:gd name="connsiteY9" fmla="*/ 2776437 h 4031012"/>
                <a:gd name="connsiteX10" fmla="*/ 1166276 w 1906382"/>
                <a:gd name="connsiteY10" fmla="*/ 2699801 h 4031012"/>
                <a:gd name="connsiteX11" fmla="*/ 1179644 w 1906382"/>
                <a:gd name="connsiteY11" fmla="*/ 2622040 h 4031012"/>
                <a:gd name="connsiteX12" fmla="*/ 1182986 w 1906382"/>
                <a:gd name="connsiteY12" fmla="*/ 2581276 h 4031012"/>
                <a:gd name="connsiteX13" fmla="*/ 1189670 w 1906382"/>
                <a:gd name="connsiteY13" fmla="*/ 2540281 h 4031012"/>
                <a:gd name="connsiteX14" fmla="*/ 1024808 w 1906382"/>
                <a:gd name="connsiteY14" fmla="*/ 2116539 h 4031012"/>
                <a:gd name="connsiteX15" fmla="*/ 1062453 w 1906382"/>
                <a:gd name="connsiteY15" fmla="*/ 2145289 h 4031012"/>
                <a:gd name="connsiteX16" fmla="*/ 1097441 w 1906382"/>
                <a:gd name="connsiteY16" fmla="*/ 2179360 h 4031012"/>
                <a:gd name="connsiteX17" fmla="*/ 1155577 w 1906382"/>
                <a:gd name="connsiteY17" fmla="*/ 2256005 h 4031012"/>
                <a:gd name="connsiteX18" fmla="*/ 1245597 w 1906382"/>
                <a:gd name="connsiteY18" fmla="*/ 2426425 h 4031012"/>
                <a:gd name="connsiteX19" fmla="*/ 1260961 w 1906382"/>
                <a:gd name="connsiteY19" fmla="*/ 2471423 h 4031012"/>
                <a:gd name="connsiteX20" fmla="*/ 1274780 w 1906382"/>
                <a:gd name="connsiteY20" fmla="*/ 2519130 h 4031012"/>
                <a:gd name="connsiteX21" fmla="*/ 1287025 w 1906382"/>
                <a:gd name="connsiteY21" fmla="*/ 2563908 h 4031012"/>
                <a:gd name="connsiteX22" fmla="*/ 1294375 w 1906382"/>
                <a:gd name="connsiteY22" fmla="*/ 2589729 h 4031012"/>
                <a:gd name="connsiteX23" fmla="*/ 1294158 w 1906382"/>
                <a:gd name="connsiteY23" fmla="*/ 2601317 h 4031012"/>
                <a:gd name="connsiteX24" fmla="*/ 1296382 w 1906382"/>
                <a:gd name="connsiteY24" fmla="*/ 2607772 h 4031012"/>
                <a:gd name="connsiteX25" fmla="*/ 1322894 w 1906382"/>
                <a:gd name="connsiteY25" fmla="*/ 2702461 h 4031012"/>
                <a:gd name="connsiteX26" fmla="*/ 1329132 w 1906382"/>
                <a:gd name="connsiteY26" fmla="*/ 2750828 h 4031012"/>
                <a:gd name="connsiteX27" fmla="*/ 1332916 w 1906382"/>
                <a:gd name="connsiteY27" fmla="*/ 2773752 h 4031012"/>
                <a:gd name="connsiteX28" fmla="*/ 1336713 w 1906382"/>
                <a:gd name="connsiteY28" fmla="*/ 2796708 h 4031012"/>
                <a:gd name="connsiteX29" fmla="*/ 1329580 w 1906382"/>
                <a:gd name="connsiteY29" fmla="*/ 2774886 h 4031012"/>
                <a:gd name="connsiteX30" fmla="*/ 1322678 w 1906382"/>
                <a:gd name="connsiteY30" fmla="*/ 2751269 h 4031012"/>
                <a:gd name="connsiteX31" fmla="*/ 1311097 w 1906382"/>
                <a:gd name="connsiteY31" fmla="*/ 2705799 h 4031012"/>
                <a:gd name="connsiteX32" fmla="*/ 1296166 w 1906382"/>
                <a:gd name="connsiteY32" fmla="*/ 2660359 h 4031012"/>
                <a:gd name="connsiteX33" fmla="*/ 1280354 w 1906382"/>
                <a:gd name="connsiteY33" fmla="*/ 2618699 h 4031012"/>
                <a:gd name="connsiteX34" fmla="*/ 1274116 w 1906382"/>
                <a:gd name="connsiteY34" fmla="*/ 2603112 h 4031012"/>
                <a:gd name="connsiteX35" fmla="*/ 1273437 w 1906382"/>
                <a:gd name="connsiteY35" fmla="*/ 2590863 h 4031012"/>
                <a:gd name="connsiteX36" fmla="*/ 1266535 w 1906382"/>
                <a:gd name="connsiteY36" fmla="*/ 2571245 h 4031012"/>
                <a:gd name="connsiteX37" fmla="*/ 1252499 w 1906382"/>
                <a:gd name="connsiteY37" fmla="*/ 2524231 h 4031012"/>
                <a:gd name="connsiteX38" fmla="*/ 1222204 w 1906382"/>
                <a:gd name="connsiteY38" fmla="*/ 2435337 h 4031012"/>
                <a:gd name="connsiteX39" fmla="*/ 1139549 w 1906382"/>
                <a:gd name="connsiteY39" fmla="*/ 2266459 h 4031012"/>
                <a:gd name="connsiteX40" fmla="*/ 1087636 w 1906382"/>
                <a:gd name="connsiteY40" fmla="*/ 2186729 h 4031012"/>
                <a:gd name="connsiteX41" fmla="*/ 1058901 w 1906382"/>
                <a:gd name="connsiteY41" fmla="*/ 2150862 h 4031012"/>
                <a:gd name="connsiteX42" fmla="*/ 1024808 w 1906382"/>
                <a:gd name="connsiteY42" fmla="*/ 2116539 h 4031012"/>
                <a:gd name="connsiteX43" fmla="*/ 791634 w 1906382"/>
                <a:gd name="connsiteY43" fmla="*/ 1763208 h 4031012"/>
                <a:gd name="connsiteX44" fmla="*/ 752223 w 1906382"/>
                <a:gd name="connsiteY44" fmla="*/ 1774635 h 4031012"/>
                <a:gd name="connsiteX45" fmla="*/ 577160 w 1906382"/>
                <a:gd name="connsiteY45" fmla="*/ 1808541 h 4031012"/>
                <a:gd name="connsiteX46" fmla="*/ 575095 w 1906382"/>
                <a:gd name="connsiteY46" fmla="*/ 1812850 h 4031012"/>
                <a:gd name="connsiteX47" fmla="*/ 568002 w 1906382"/>
                <a:gd name="connsiteY47" fmla="*/ 1830084 h 4031012"/>
                <a:gd name="connsiteX48" fmla="*/ 562436 w 1906382"/>
                <a:gd name="connsiteY48" fmla="*/ 1844508 h 4031012"/>
                <a:gd name="connsiteX49" fmla="*/ 558396 w 1906382"/>
                <a:gd name="connsiteY49" fmla="*/ 1853875 h 4031012"/>
                <a:gd name="connsiteX50" fmla="*/ 553997 w 1906382"/>
                <a:gd name="connsiteY50" fmla="*/ 1890217 h 4031012"/>
                <a:gd name="connsiteX51" fmla="*/ 553279 w 1906382"/>
                <a:gd name="connsiteY51" fmla="*/ 1901831 h 4031012"/>
                <a:gd name="connsiteX52" fmla="*/ 553548 w 1906382"/>
                <a:gd name="connsiteY52" fmla="*/ 1922063 h 4031012"/>
                <a:gd name="connsiteX53" fmla="*/ 565758 w 1906382"/>
                <a:gd name="connsiteY53" fmla="*/ 1929743 h 4031012"/>
                <a:gd name="connsiteX54" fmla="*/ 573299 w 1906382"/>
                <a:gd name="connsiteY54" fmla="*/ 1931616 h 4031012"/>
                <a:gd name="connsiteX55" fmla="*/ 603643 w 1906382"/>
                <a:gd name="connsiteY55" fmla="*/ 1936112 h 4031012"/>
                <a:gd name="connsiteX56" fmla="*/ 627255 w 1906382"/>
                <a:gd name="connsiteY56" fmla="*/ 1936112 h 4031012"/>
                <a:gd name="connsiteX57" fmla="*/ 649968 w 1906382"/>
                <a:gd name="connsiteY57" fmla="*/ 1936112 h 4031012"/>
                <a:gd name="connsiteX58" fmla="*/ 672681 w 1906382"/>
                <a:gd name="connsiteY58" fmla="*/ 1936112 h 4031012"/>
                <a:gd name="connsiteX59" fmla="*/ 684532 w 1906382"/>
                <a:gd name="connsiteY59" fmla="*/ 1936112 h 4031012"/>
                <a:gd name="connsiteX60" fmla="*/ 708143 w 1906382"/>
                <a:gd name="connsiteY60" fmla="*/ 1936112 h 4031012"/>
                <a:gd name="connsiteX61" fmla="*/ 730587 w 1906382"/>
                <a:gd name="connsiteY61" fmla="*/ 1929181 h 4031012"/>
                <a:gd name="connsiteX62" fmla="*/ 732652 w 1906382"/>
                <a:gd name="connsiteY62" fmla="*/ 1927870 h 4031012"/>
                <a:gd name="connsiteX63" fmla="*/ 781669 w 1906382"/>
                <a:gd name="connsiteY63" fmla="*/ 1877291 h 4031012"/>
                <a:gd name="connsiteX64" fmla="*/ 801061 w 1906382"/>
                <a:gd name="connsiteY64" fmla="*/ 1814723 h 4031012"/>
                <a:gd name="connsiteX65" fmla="*/ 801240 w 1906382"/>
                <a:gd name="connsiteY65" fmla="*/ 1810040 h 4031012"/>
                <a:gd name="connsiteX66" fmla="*/ 801240 w 1906382"/>
                <a:gd name="connsiteY66" fmla="*/ 1783065 h 4031012"/>
                <a:gd name="connsiteX67" fmla="*/ 796393 w 1906382"/>
                <a:gd name="connsiteY67" fmla="*/ 1767704 h 4031012"/>
                <a:gd name="connsiteX68" fmla="*/ 793879 w 1906382"/>
                <a:gd name="connsiteY68" fmla="*/ 1765268 h 4031012"/>
                <a:gd name="connsiteX69" fmla="*/ 791634 w 1906382"/>
                <a:gd name="connsiteY69" fmla="*/ 1763208 h 4031012"/>
                <a:gd name="connsiteX70" fmla="*/ 1408396 w 1906382"/>
                <a:gd name="connsiteY70" fmla="*/ 1627020 h 4031012"/>
                <a:gd name="connsiteX71" fmla="*/ 1392775 w 1906382"/>
                <a:gd name="connsiteY71" fmla="*/ 1627582 h 4031012"/>
                <a:gd name="connsiteX72" fmla="*/ 1366022 w 1906382"/>
                <a:gd name="connsiteY72" fmla="*/ 1631141 h 4031012"/>
                <a:gd name="connsiteX73" fmla="*/ 1357762 w 1906382"/>
                <a:gd name="connsiteY73" fmla="*/ 1633763 h 4031012"/>
                <a:gd name="connsiteX74" fmla="*/ 1353812 w 1906382"/>
                <a:gd name="connsiteY74" fmla="*/ 1634700 h 4031012"/>
                <a:gd name="connsiteX75" fmla="*/ 1330201 w 1906382"/>
                <a:gd name="connsiteY75" fmla="*/ 1677973 h 4031012"/>
                <a:gd name="connsiteX76" fmla="*/ 1298061 w 1906382"/>
                <a:gd name="connsiteY76" fmla="*/ 1728552 h 4031012"/>
                <a:gd name="connsiteX77" fmla="*/ 1305692 w 1906382"/>
                <a:gd name="connsiteY77" fmla="*/ 1728177 h 4031012"/>
                <a:gd name="connsiteX78" fmla="*/ 1327508 w 1906382"/>
                <a:gd name="connsiteY78" fmla="*/ 1728177 h 4031012"/>
                <a:gd name="connsiteX79" fmla="*/ 1348874 w 1906382"/>
                <a:gd name="connsiteY79" fmla="*/ 1733797 h 4031012"/>
                <a:gd name="connsiteX80" fmla="*/ 1357313 w 1906382"/>
                <a:gd name="connsiteY80" fmla="*/ 1736982 h 4031012"/>
                <a:gd name="connsiteX81" fmla="*/ 1394301 w 1906382"/>
                <a:gd name="connsiteY81" fmla="*/ 1750469 h 4031012"/>
                <a:gd name="connsiteX82" fmla="*/ 1411718 w 1906382"/>
                <a:gd name="connsiteY82" fmla="*/ 1757213 h 4031012"/>
                <a:gd name="connsiteX83" fmla="*/ 1459568 w 1906382"/>
                <a:gd name="connsiteY83" fmla="*/ 1757401 h 4031012"/>
                <a:gd name="connsiteX84" fmla="*/ 1468097 w 1906382"/>
                <a:gd name="connsiteY84" fmla="*/ 1740916 h 4031012"/>
                <a:gd name="connsiteX85" fmla="*/ 1469443 w 1906382"/>
                <a:gd name="connsiteY85" fmla="*/ 1735670 h 4031012"/>
                <a:gd name="connsiteX86" fmla="*/ 1473214 w 1906382"/>
                <a:gd name="connsiteY86" fmla="*/ 1724993 h 4031012"/>
                <a:gd name="connsiteX87" fmla="*/ 1476266 w 1906382"/>
                <a:gd name="connsiteY87" fmla="*/ 1711130 h 4031012"/>
                <a:gd name="connsiteX88" fmla="*/ 1478960 w 1906382"/>
                <a:gd name="connsiteY88" fmla="*/ 1694645 h 4031012"/>
                <a:gd name="connsiteX89" fmla="*/ 1481204 w 1906382"/>
                <a:gd name="connsiteY89" fmla="*/ 1682656 h 4031012"/>
                <a:gd name="connsiteX90" fmla="*/ 1483628 w 1906382"/>
                <a:gd name="connsiteY90" fmla="*/ 1669169 h 4031012"/>
                <a:gd name="connsiteX91" fmla="*/ 1485693 w 1906382"/>
                <a:gd name="connsiteY91" fmla="*/ 1654557 h 4031012"/>
                <a:gd name="connsiteX92" fmla="*/ 1483179 w 1906382"/>
                <a:gd name="connsiteY92" fmla="*/ 1652122 h 4031012"/>
                <a:gd name="connsiteX93" fmla="*/ 1478780 w 1906382"/>
                <a:gd name="connsiteY93" fmla="*/ 1647813 h 4031012"/>
                <a:gd name="connsiteX94" fmla="*/ 1475638 w 1906382"/>
                <a:gd name="connsiteY94" fmla="*/ 1641069 h 4031012"/>
                <a:gd name="connsiteX95" fmla="*/ 1474291 w 1906382"/>
                <a:gd name="connsiteY95" fmla="*/ 1639009 h 4031012"/>
                <a:gd name="connsiteX96" fmla="*/ 1460915 w 1906382"/>
                <a:gd name="connsiteY96" fmla="*/ 1633576 h 4031012"/>
                <a:gd name="connsiteX97" fmla="*/ 1451847 w 1906382"/>
                <a:gd name="connsiteY97" fmla="*/ 1630766 h 4031012"/>
                <a:gd name="connsiteX98" fmla="*/ 1408396 w 1906382"/>
                <a:gd name="connsiteY98" fmla="*/ 1627020 h 4031012"/>
                <a:gd name="connsiteX99" fmla="*/ 664253 w 1906382"/>
                <a:gd name="connsiteY99" fmla="*/ 204 h 4031012"/>
                <a:gd name="connsiteX100" fmla="*/ 789210 w 1906382"/>
                <a:gd name="connsiteY100" fmla="*/ 92046 h 4031012"/>
                <a:gd name="connsiteX101" fmla="*/ 822428 w 1906382"/>
                <a:gd name="connsiteY101" fmla="*/ 263640 h 4031012"/>
                <a:gd name="connsiteX102" fmla="*/ 855375 w 1906382"/>
                <a:gd name="connsiteY102" fmla="*/ 435233 h 4031012"/>
                <a:gd name="connsiteX103" fmla="*/ 904393 w 1906382"/>
                <a:gd name="connsiteY103" fmla="*/ 666397 h 4031012"/>
                <a:gd name="connsiteX104" fmla="*/ 935815 w 1906382"/>
                <a:gd name="connsiteY104" fmla="*/ 815698 h 4031012"/>
                <a:gd name="connsiteX105" fmla="*/ 961221 w 1906382"/>
                <a:gd name="connsiteY105" fmla="*/ 901495 h 4031012"/>
                <a:gd name="connsiteX106" fmla="*/ 1001980 w 1906382"/>
                <a:gd name="connsiteY106" fmla="*/ 1044989 h 4031012"/>
                <a:gd name="connsiteX107" fmla="*/ 1032503 w 1906382"/>
                <a:gd name="connsiteY107" fmla="*/ 1148956 h 4031012"/>
                <a:gd name="connsiteX108" fmla="*/ 1026039 w 1906382"/>
                <a:gd name="connsiteY108" fmla="*/ 1018201 h 4031012"/>
                <a:gd name="connsiteX109" fmla="*/ 1008713 w 1906382"/>
                <a:gd name="connsiteY109" fmla="*/ 705174 h 4031012"/>
                <a:gd name="connsiteX110" fmla="*/ 995516 w 1906382"/>
                <a:gd name="connsiteY110" fmla="*/ 529459 h 4031012"/>
                <a:gd name="connsiteX111" fmla="*/ 977920 w 1906382"/>
                <a:gd name="connsiteY111" fmla="*/ 299045 h 4031012"/>
                <a:gd name="connsiteX112" fmla="*/ 1006199 w 1906382"/>
                <a:gd name="connsiteY112" fmla="*/ 69942 h 4031012"/>
                <a:gd name="connsiteX113" fmla="*/ 1112943 w 1906382"/>
                <a:gd name="connsiteY113" fmla="*/ 25919 h 4031012"/>
                <a:gd name="connsiteX114" fmla="*/ 1303627 w 1906382"/>
                <a:gd name="connsiteY114" fmla="*/ 302791 h 4031012"/>
                <a:gd name="connsiteX115" fmla="*/ 1309193 w 1906382"/>
                <a:gd name="connsiteY115" fmla="*/ 331453 h 4031012"/>
                <a:gd name="connsiteX116" fmla="*/ 1318350 w 1906382"/>
                <a:gd name="connsiteY116" fmla="*/ 371167 h 4031012"/>
                <a:gd name="connsiteX117" fmla="*/ 1380475 w 1906382"/>
                <a:gd name="connsiteY117" fmla="*/ 692436 h 4031012"/>
                <a:gd name="connsiteX118" fmla="*/ 1427698 w 1906382"/>
                <a:gd name="connsiteY118" fmla="*/ 1094631 h 4031012"/>
                <a:gd name="connsiteX119" fmla="*/ 1442690 w 1906382"/>
                <a:gd name="connsiteY119" fmla="*/ 1359139 h 4031012"/>
                <a:gd name="connsiteX120" fmla="*/ 1511548 w 1906382"/>
                <a:gd name="connsiteY120" fmla="*/ 1254797 h 4031012"/>
                <a:gd name="connsiteX121" fmla="*/ 1697115 w 1906382"/>
                <a:gd name="connsiteY121" fmla="*/ 1223700 h 4031012"/>
                <a:gd name="connsiteX122" fmla="*/ 1839500 w 1906382"/>
                <a:gd name="connsiteY122" fmla="*/ 1366820 h 4031012"/>
                <a:gd name="connsiteX123" fmla="*/ 1881156 w 1906382"/>
                <a:gd name="connsiteY123" fmla="*/ 1620276 h 4031012"/>
                <a:gd name="connsiteX124" fmla="*/ 1888069 w 1906382"/>
                <a:gd name="connsiteY124" fmla="*/ 1779131 h 4031012"/>
                <a:gd name="connsiteX125" fmla="*/ 1894443 w 1906382"/>
                <a:gd name="connsiteY125" fmla="*/ 1914944 h 4031012"/>
                <a:gd name="connsiteX126" fmla="*/ 1902702 w 1906382"/>
                <a:gd name="connsiteY126" fmla="*/ 2154538 h 4031012"/>
                <a:gd name="connsiteX127" fmla="*/ 1878642 w 1906382"/>
                <a:gd name="connsiteY127" fmla="*/ 2619114 h 4031012"/>
                <a:gd name="connsiteX128" fmla="*/ 1805116 w 1906382"/>
                <a:gd name="connsiteY128" fmla="*/ 2835479 h 4031012"/>
                <a:gd name="connsiteX129" fmla="*/ 1731859 w 1906382"/>
                <a:gd name="connsiteY129" fmla="*/ 3036857 h 4031012"/>
                <a:gd name="connsiteX130" fmla="*/ 1681045 w 1906382"/>
                <a:gd name="connsiteY130" fmla="*/ 3634062 h 4031012"/>
                <a:gd name="connsiteX131" fmla="*/ 1647828 w 1906382"/>
                <a:gd name="connsiteY131" fmla="*/ 4031012 h 4031012"/>
                <a:gd name="connsiteX132" fmla="*/ 1597284 w 1906382"/>
                <a:gd name="connsiteY132" fmla="*/ 4025580 h 4031012"/>
                <a:gd name="connsiteX133" fmla="*/ 1630232 w 1906382"/>
                <a:gd name="connsiteY133" fmla="*/ 3634062 h 4031012"/>
                <a:gd name="connsiteX134" fmla="*/ 1683290 w 1906382"/>
                <a:gd name="connsiteY134" fmla="*/ 3022246 h 4031012"/>
                <a:gd name="connsiteX135" fmla="*/ 1757894 w 1906382"/>
                <a:gd name="connsiteY135" fmla="*/ 2816746 h 4031012"/>
                <a:gd name="connsiteX136" fmla="*/ 1828996 w 1906382"/>
                <a:gd name="connsiteY136" fmla="*/ 2608998 h 4031012"/>
                <a:gd name="connsiteX137" fmla="*/ 1852158 w 1906382"/>
                <a:gd name="connsiteY137" fmla="*/ 2157535 h 4031012"/>
                <a:gd name="connsiteX138" fmla="*/ 1848388 w 1906382"/>
                <a:gd name="connsiteY138" fmla="*/ 2081292 h 4031012"/>
                <a:gd name="connsiteX139" fmla="*/ 1808976 w 1906382"/>
                <a:gd name="connsiteY139" fmla="*/ 2094780 h 4031012"/>
                <a:gd name="connsiteX140" fmla="*/ 1747659 w 1906382"/>
                <a:gd name="connsiteY140" fmla="*/ 2104146 h 4031012"/>
                <a:gd name="connsiteX141" fmla="*/ 1687060 w 1906382"/>
                <a:gd name="connsiteY141" fmla="*/ 2107518 h 4031012"/>
                <a:gd name="connsiteX142" fmla="*/ 1655010 w 1906382"/>
                <a:gd name="connsiteY142" fmla="*/ 2105083 h 4031012"/>
                <a:gd name="connsiteX143" fmla="*/ 1628257 w 1906382"/>
                <a:gd name="connsiteY143" fmla="*/ 2100962 h 4031012"/>
                <a:gd name="connsiteX144" fmla="*/ 1596656 w 1906382"/>
                <a:gd name="connsiteY144" fmla="*/ 2094967 h 4031012"/>
                <a:gd name="connsiteX145" fmla="*/ 1568107 w 1906382"/>
                <a:gd name="connsiteY145" fmla="*/ 2088223 h 4031012"/>
                <a:gd name="connsiteX146" fmla="*/ 1508855 w 1906382"/>
                <a:gd name="connsiteY146" fmla="*/ 2076796 h 4031012"/>
                <a:gd name="connsiteX147" fmla="*/ 1395917 w 1906382"/>
                <a:gd name="connsiteY147" fmla="*/ 2038207 h 4031012"/>
                <a:gd name="connsiteX148" fmla="*/ 1452476 w 1906382"/>
                <a:gd name="connsiteY148" fmla="*/ 2054504 h 4031012"/>
                <a:gd name="connsiteX149" fmla="*/ 1510651 w 1906382"/>
                <a:gd name="connsiteY149" fmla="*/ 2070427 h 4031012"/>
                <a:gd name="connsiteX150" fmla="*/ 1570082 w 1906382"/>
                <a:gd name="connsiteY150" fmla="*/ 2078857 h 4031012"/>
                <a:gd name="connsiteX151" fmla="*/ 1600427 w 1906382"/>
                <a:gd name="connsiteY151" fmla="*/ 2084477 h 4031012"/>
                <a:gd name="connsiteX152" fmla="*/ 1627539 w 1906382"/>
                <a:gd name="connsiteY152" fmla="*/ 2088223 h 4031012"/>
                <a:gd name="connsiteX153" fmla="*/ 1643609 w 1906382"/>
                <a:gd name="connsiteY153" fmla="*/ 2087099 h 4031012"/>
                <a:gd name="connsiteX154" fmla="*/ 1659679 w 1906382"/>
                <a:gd name="connsiteY154" fmla="*/ 2091221 h 4031012"/>
                <a:gd name="connsiteX155" fmla="*/ 1687509 w 1906382"/>
                <a:gd name="connsiteY155" fmla="*/ 2091408 h 4031012"/>
                <a:gd name="connsiteX156" fmla="*/ 1746761 w 1906382"/>
                <a:gd name="connsiteY156" fmla="*/ 2085039 h 4031012"/>
                <a:gd name="connsiteX157" fmla="*/ 1803769 w 1906382"/>
                <a:gd name="connsiteY157" fmla="*/ 2073050 h 4031012"/>
                <a:gd name="connsiteX158" fmla="*/ 1847670 w 1906382"/>
                <a:gd name="connsiteY158" fmla="*/ 2056190 h 4031012"/>
                <a:gd name="connsiteX159" fmla="*/ 1842373 w 1906382"/>
                <a:gd name="connsiteY159" fmla="*/ 1918129 h 4031012"/>
                <a:gd name="connsiteX160" fmla="*/ 1836358 w 1906382"/>
                <a:gd name="connsiteY160" fmla="*/ 1785687 h 4031012"/>
                <a:gd name="connsiteX161" fmla="*/ 1829176 w 1906382"/>
                <a:gd name="connsiteY161" fmla="*/ 1618964 h 4031012"/>
                <a:gd name="connsiteX162" fmla="*/ 1790662 w 1906382"/>
                <a:gd name="connsiteY162" fmla="*/ 1385553 h 4031012"/>
                <a:gd name="connsiteX163" fmla="*/ 1682572 w 1906382"/>
                <a:gd name="connsiteY163" fmla="*/ 1273905 h 4031012"/>
                <a:gd name="connsiteX164" fmla="*/ 1551858 w 1906382"/>
                <a:gd name="connsiteY164" fmla="*/ 1285332 h 4031012"/>
                <a:gd name="connsiteX165" fmla="*/ 1442241 w 1906382"/>
                <a:gd name="connsiteY165" fmla="*/ 1457862 h 4031012"/>
                <a:gd name="connsiteX166" fmla="*/ 1398969 w 1906382"/>
                <a:gd name="connsiteY166" fmla="*/ 1535041 h 4031012"/>
                <a:gd name="connsiteX167" fmla="*/ 1398520 w 1906382"/>
                <a:gd name="connsiteY167" fmla="*/ 1527923 h 4031012"/>
                <a:gd name="connsiteX168" fmla="*/ 1395468 w 1906382"/>
                <a:gd name="connsiteY168" fmla="*/ 1534292 h 4031012"/>
                <a:gd name="connsiteX169" fmla="*/ 1389902 w 1906382"/>
                <a:gd name="connsiteY169" fmla="*/ 1551151 h 4031012"/>
                <a:gd name="connsiteX170" fmla="*/ 1360635 w 1906382"/>
                <a:gd name="connsiteY170" fmla="*/ 1620463 h 4031012"/>
                <a:gd name="connsiteX171" fmla="*/ 1361982 w 1906382"/>
                <a:gd name="connsiteY171" fmla="*/ 1620276 h 4031012"/>
                <a:gd name="connsiteX172" fmla="*/ 1391877 w 1906382"/>
                <a:gd name="connsiteY172" fmla="*/ 1616342 h 4031012"/>
                <a:gd name="connsiteX173" fmla="*/ 1406780 w 1906382"/>
                <a:gd name="connsiteY173" fmla="*/ 1615967 h 4031012"/>
                <a:gd name="connsiteX174" fmla="*/ 1455798 w 1906382"/>
                <a:gd name="connsiteY174" fmla="*/ 1620463 h 4031012"/>
                <a:gd name="connsiteX175" fmla="*/ 1463608 w 1906382"/>
                <a:gd name="connsiteY175" fmla="*/ 1622898 h 4031012"/>
                <a:gd name="connsiteX176" fmla="*/ 1481204 w 1906382"/>
                <a:gd name="connsiteY176" fmla="*/ 1630392 h 4031012"/>
                <a:gd name="connsiteX177" fmla="*/ 1487040 w 1906382"/>
                <a:gd name="connsiteY177" fmla="*/ 1639383 h 4031012"/>
                <a:gd name="connsiteX178" fmla="*/ 1487668 w 1906382"/>
                <a:gd name="connsiteY178" fmla="*/ 1641069 h 4031012"/>
                <a:gd name="connsiteX179" fmla="*/ 1490092 w 1906382"/>
                <a:gd name="connsiteY179" fmla="*/ 1643317 h 4031012"/>
                <a:gd name="connsiteX180" fmla="*/ 1496825 w 1906382"/>
                <a:gd name="connsiteY180" fmla="*/ 1651560 h 4031012"/>
                <a:gd name="connsiteX181" fmla="*/ 1495030 w 1906382"/>
                <a:gd name="connsiteY181" fmla="*/ 1673665 h 4031012"/>
                <a:gd name="connsiteX182" fmla="*/ 1492785 w 1906382"/>
                <a:gd name="connsiteY182" fmla="*/ 1684342 h 4031012"/>
                <a:gd name="connsiteX183" fmla="*/ 1490092 w 1906382"/>
                <a:gd name="connsiteY183" fmla="*/ 1699141 h 4031012"/>
                <a:gd name="connsiteX184" fmla="*/ 1487848 w 1906382"/>
                <a:gd name="connsiteY184" fmla="*/ 1712442 h 4031012"/>
                <a:gd name="connsiteX185" fmla="*/ 1483628 w 1906382"/>
                <a:gd name="connsiteY185" fmla="*/ 1730987 h 4031012"/>
                <a:gd name="connsiteX186" fmla="*/ 1480576 w 1906382"/>
                <a:gd name="connsiteY186" fmla="*/ 1739792 h 4031012"/>
                <a:gd name="connsiteX187" fmla="*/ 1479229 w 1906382"/>
                <a:gd name="connsiteY187" fmla="*/ 1745037 h 4031012"/>
                <a:gd name="connsiteX188" fmla="*/ 1466750 w 1906382"/>
                <a:gd name="connsiteY188" fmla="*/ 1767891 h 4031012"/>
                <a:gd name="connsiteX189" fmla="*/ 1439279 w 1906382"/>
                <a:gd name="connsiteY189" fmla="*/ 1776321 h 4031012"/>
                <a:gd name="connsiteX190" fmla="*/ 1405882 w 1906382"/>
                <a:gd name="connsiteY190" fmla="*/ 1770139 h 4031012"/>
                <a:gd name="connsiteX191" fmla="*/ 1388286 w 1906382"/>
                <a:gd name="connsiteY191" fmla="*/ 1763395 h 4031012"/>
                <a:gd name="connsiteX192" fmla="*/ 1352196 w 1906382"/>
                <a:gd name="connsiteY192" fmla="*/ 1750282 h 4031012"/>
                <a:gd name="connsiteX193" fmla="*/ 1342859 w 1906382"/>
                <a:gd name="connsiteY193" fmla="*/ 1746910 h 4031012"/>
                <a:gd name="connsiteX194" fmla="*/ 1325263 w 1906382"/>
                <a:gd name="connsiteY194" fmla="*/ 1742227 h 4031012"/>
                <a:gd name="connsiteX195" fmla="*/ 1304345 w 1906382"/>
                <a:gd name="connsiteY195" fmla="*/ 1742227 h 4031012"/>
                <a:gd name="connsiteX196" fmla="*/ 1292495 w 1906382"/>
                <a:gd name="connsiteY196" fmla="*/ 1742602 h 4031012"/>
                <a:gd name="connsiteX197" fmla="*/ 1292495 w 1906382"/>
                <a:gd name="connsiteY197" fmla="*/ 1737356 h 4031012"/>
                <a:gd name="connsiteX198" fmla="*/ 1285582 w 1906382"/>
                <a:gd name="connsiteY198" fmla="*/ 1761522 h 4031012"/>
                <a:gd name="connsiteX199" fmla="*/ 1286300 w 1906382"/>
                <a:gd name="connsiteY199" fmla="*/ 1792806 h 4031012"/>
                <a:gd name="connsiteX200" fmla="*/ 1309912 w 1906382"/>
                <a:gd name="connsiteY200" fmla="*/ 1841699 h 4031012"/>
                <a:gd name="connsiteX201" fmla="*/ 1368266 w 1906382"/>
                <a:gd name="connsiteY201" fmla="*/ 1861555 h 4031012"/>
                <a:gd name="connsiteX202" fmla="*/ 1496376 w 1906382"/>
                <a:gd name="connsiteY202" fmla="*/ 1848817 h 4031012"/>
                <a:gd name="connsiteX203" fmla="*/ 1587499 w 1906382"/>
                <a:gd name="connsiteY203" fmla="*/ 1756089 h 4031012"/>
                <a:gd name="connsiteX204" fmla="*/ 1617125 w 1906382"/>
                <a:gd name="connsiteY204" fmla="*/ 1695582 h 4031012"/>
                <a:gd name="connsiteX205" fmla="*/ 1649893 w 1906382"/>
                <a:gd name="connsiteY205" fmla="*/ 1634325 h 4031012"/>
                <a:gd name="connsiteX206" fmla="*/ 1665424 w 1906382"/>
                <a:gd name="connsiteY206" fmla="*/ 1624022 h 4031012"/>
                <a:gd name="connsiteX207" fmla="*/ 1683290 w 1906382"/>
                <a:gd name="connsiteY207" fmla="*/ 1624397 h 4031012"/>
                <a:gd name="connsiteX208" fmla="*/ 1700437 w 1906382"/>
                <a:gd name="connsiteY208" fmla="*/ 1626083 h 4031012"/>
                <a:gd name="connsiteX209" fmla="*/ 1716956 w 1906382"/>
                <a:gd name="connsiteY209" fmla="*/ 1630766 h 4031012"/>
                <a:gd name="connsiteX210" fmla="*/ 1750981 w 1906382"/>
                <a:gd name="connsiteY210" fmla="*/ 1631328 h 4031012"/>
                <a:gd name="connsiteX211" fmla="*/ 1783749 w 1906382"/>
                <a:gd name="connsiteY211" fmla="*/ 1627394 h 4031012"/>
                <a:gd name="connsiteX212" fmla="*/ 1750981 w 1906382"/>
                <a:gd name="connsiteY212" fmla="*/ 1632827 h 4031012"/>
                <a:gd name="connsiteX213" fmla="*/ 1716507 w 1906382"/>
                <a:gd name="connsiteY213" fmla="*/ 1633576 h 4031012"/>
                <a:gd name="connsiteX214" fmla="*/ 1699809 w 1906382"/>
                <a:gd name="connsiteY214" fmla="*/ 1629830 h 4031012"/>
                <a:gd name="connsiteX215" fmla="*/ 1682841 w 1906382"/>
                <a:gd name="connsiteY215" fmla="*/ 1628893 h 4031012"/>
                <a:gd name="connsiteX216" fmla="*/ 1666592 w 1906382"/>
                <a:gd name="connsiteY216" fmla="*/ 1629080 h 4031012"/>
                <a:gd name="connsiteX217" fmla="*/ 1654562 w 1906382"/>
                <a:gd name="connsiteY217" fmla="*/ 1638259 h 4031012"/>
                <a:gd name="connsiteX218" fmla="*/ 1626013 w 1906382"/>
                <a:gd name="connsiteY218" fmla="*/ 1698392 h 4031012"/>
                <a:gd name="connsiteX219" fmla="*/ 1598362 w 1906382"/>
                <a:gd name="connsiteY219" fmla="*/ 1761896 h 4031012"/>
                <a:gd name="connsiteX220" fmla="*/ 1504636 w 1906382"/>
                <a:gd name="connsiteY220" fmla="*/ 1865489 h 4031012"/>
                <a:gd name="connsiteX221" fmla="*/ 1364675 w 1906382"/>
                <a:gd name="connsiteY221" fmla="*/ 1886283 h 4031012"/>
                <a:gd name="connsiteX222" fmla="*/ 1293662 w 1906382"/>
                <a:gd name="connsiteY222" fmla="*/ 1864740 h 4031012"/>
                <a:gd name="connsiteX223" fmla="*/ 1254879 w 1906382"/>
                <a:gd name="connsiteY223" fmla="*/ 1796740 h 4031012"/>
                <a:gd name="connsiteX224" fmla="*/ 1252365 w 1906382"/>
                <a:gd name="connsiteY224" fmla="*/ 1759648 h 4031012"/>
                <a:gd name="connsiteX225" fmla="*/ 1261522 w 1906382"/>
                <a:gd name="connsiteY225" fmla="*/ 1720497 h 4031012"/>
                <a:gd name="connsiteX226" fmla="*/ 1296266 w 1906382"/>
                <a:gd name="connsiteY226" fmla="*/ 1658491 h 4031012"/>
                <a:gd name="connsiteX227" fmla="*/ 1347528 w 1906382"/>
                <a:gd name="connsiteY227" fmla="*/ 1537289 h 4031012"/>
                <a:gd name="connsiteX228" fmla="*/ 1352016 w 1906382"/>
                <a:gd name="connsiteY228" fmla="*/ 1521553 h 4031012"/>
                <a:gd name="connsiteX229" fmla="*/ 1360455 w 1906382"/>
                <a:gd name="connsiteY229" fmla="*/ 1500947 h 4031012"/>
                <a:gd name="connsiteX230" fmla="*/ 1374909 w 1906382"/>
                <a:gd name="connsiteY230" fmla="*/ 1470225 h 4031012"/>
                <a:gd name="connsiteX231" fmla="*/ 1387388 w 1906382"/>
                <a:gd name="connsiteY231" fmla="*/ 1439691 h 4031012"/>
                <a:gd name="connsiteX232" fmla="*/ 1393403 w 1906382"/>
                <a:gd name="connsiteY232" fmla="*/ 1428638 h 4031012"/>
                <a:gd name="connsiteX233" fmla="*/ 1387658 w 1906382"/>
                <a:gd name="connsiteY233" fmla="*/ 1310996 h 4031012"/>
                <a:gd name="connsiteX234" fmla="*/ 1386939 w 1906382"/>
                <a:gd name="connsiteY234" fmla="*/ 1310996 h 4031012"/>
                <a:gd name="connsiteX235" fmla="*/ 1365124 w 1906382"/>
                <a:gd name="connsiteY235" fmla="*/ 1312307 h 4031012"/>
                <a:gd name="connsiteX236" fmla="*/ 1315208 w 1906382"/>
                <a:gd name="connsiteY236" fmla="*/ 1320737 h 4031012"/>
                <a:gd name="connsiteX237" fmla="*/ 1292046 w 1906382"/>
                <a:gd name="connsiteY237" fmla="*/ 1322610 h 4031012"/>
                <a:gd name="connsiteX238" fmla="*/ 1266191 w 1906382"/>
                <a:gd name="connsiteY238" fmla="*/ 1323172 h 4031012"/>
                <a:gd name="connsiteX239" fmla="*/ 1216724 w 1906382"/>
                <a:gd name="connsiteY239" fmla="*/ 1320175 h 4031012"/>
                <a:gd name="connsiteX240" fmla="*/ 1266011 w 1906382"/>
                <a:gd name="connsiteY240" fmla="*/ 1316990 h 4031012"/>
                <a:gd name="connsiteX241" fmla="*/ 1288904 w 1906382"/>
                <a:gd name="connsiteY241" fmla="*/ 1313618 h 4031012"/>
                <a:gd name="connsiteX242" fmla="*/ 1314311 w 1906382"/>
                <a:gd name="connsiteY242" fmla="*/ 1307998 h 4031012"/>
                <a:gd name="connsiteX243" fmla="*/ 1360007 w 1906382"/>
                <a:gd name="connsiteY243" fmla="*/ 1294136 h 4031012"/>
                <a:gd name="connsiteX244" fmla="*/ 1386760 w 1906382"/>
                <a:gd name="connsiteY244" fmla="*/ 1288891 h 4031012"/>
                <a:gd name="connsiteX245" fmla="*/ 1375807 w 1906382"/>
                <a:gd name="connsiteY245" fmla="*/ 1100813 h 4031012"/>
                <a:gd name="connsiteX246" fmla="*/ 1328585 w 1906382"/>
                <a:gd name="connsiteY246" fmla="*/ 700304 h 4031012"/>
                <a:gd name="connsiteX247" fmla="*/ 1267358 w 1906382"/>
                <a:gd name="connsiteY247" fmla="*/ 383905 h 4031012"/>
                <a:gd name="connsiteX248" fmla="*/ 1257931 w 1906382"/>
                <a:gd name="connsiteY248" fmla="*/ 343629 h 4031012"/>
                <a:gd name="connsiteX249" fmla="*/ 1252186 w 1906382"/>
                <a:gd name="connsiteY249" fmla="*/ 313095 h 4031012"/>
                <a:gd name="connsiteX250" fmla="*/ 1114290 w 1906382"/>
                <a:gd name="connsiteY250" fmla="*/ 77622 h 4031012"/>
                <a:gd name="connsiteX251" fmla="*/ 1043187 w 1906382"/>
                <a:gd name="connsiteY251" fmla="*/ 104410 h 4031012"/>
                <a:gd name="connsiteX252" fmla="*/ 1027207 w 1906382"/>
                <a:gd name="connsiteY252" fmla="*/ 294549 h 4031012"/>
                <a:gd name="connsiteX253" fmla="*/ 1043636 w 1906382"/>
                <a:gd name="connsiteY253" fmla="*/ 510914 h 4031012"/>
                <a:gd name="connsiteX254" fmla="*/ 1044533 w 1906382"/>
                <a:gd name="connsiteY254" fmla="*/ 510914 h 4031012"/>
                <a:gd name="connsiteX255" fmla="*/ 1072364 w 1906382"/>
                <a:gd name="connsiteY255" fmla="*/ 512413 h 4031012"/>
                <a:gd name="connsiteX256" fmla="*/ 1126769 w 1906382"/>
                <a:gd name="connsiteY256" fmla="*/ 515035 h 4031012"/>
                <a:gd name="connsiteX257" fmla="*/ 1151008 w 1906382"/>
                <a:gd name="connsiteY257" fmla="*/ 506231 h 4031012"/>
                <a:gd name="connsiteX258" fmla="*/ 1180455 w 1906382"/>
                <a:gd name="connsiteY258" fmla="*/ 504920 h 4031012"/>
                <a:gd name="connsiteX259" fmla="*/ 1235936 w 1906382"/>
                <a:gd name="connsiteY259" fmla="*/ 508104 h 4031012"/>
                <a:gd name="connsiteX260" fmla="*/ 1180455 w 1906382"/>
                <a:gd name="connsiteY260" fmla="*/ 511101 h 4031012"/>
                <a:gd name="connsiteX261" fmla="*/ 1155497 w 1906382"/>
                <a:gd name="connsiteY261" fmla="*/ 514661 h 4031012"/>
                <a:gd name="connsiteX262" fmla="*/ 1129193 w 1906382"/>
                <a:gd name="connsiteY262" fmla="*/ 527399 h 4031012"/>
                <a:gd name="connsiteX263" fmla="*/ 1072813 w 1906382"/>
                <a:gd name="connsiteY263" fmla="*/ 531707 h 4031012"/>
                <a:gd name="connsiteX264" fmla="*/ 1045700 w 1906382"/>
                <a:gd name="connsiteY264" fmla="*/ 533206 h 4031012"/>
                <a:gd name="connsiteX265" fmla="*/ 1058359 w 1906382"/>
                <a:gd name="connsiteY265" fmla="*/ 701802 h 4031012"/>
                <a:gd name="connsiteX266" fmla="*/ 1075506 w 1906382"/>
                <a:gd name="connsiteY266" fmla="*/ 1007148 h 4031012"/>
                <a:gd name="connsiteX267" fmla="*/ 1083317 w 1906382"/>
                <a:gd name="connsiteY267" fmla="*/ 1007523 h 4031012"/>
                <a:gd name="connsiteX268" fmla="*/ 1096244 w 1906382"/>
                <a:gd name="connsiteY268" fmla="*/ 1003214 h 4031012"/>
                <a:gd name="connsiteX269" fmla="*/ 1111596 w 1906382"/>
                <a:gd name="connsiteY269" fmla="*/ 1004339 h 4031012"/>
                <a:gd name="connsiteX270" fmla="*/ 1119856 w 1906382"/>
                <a:gd name="connsiteY270" fmla="*/ 999468 h 4031012"/>
                <a:gd name="connsiteX271" fmla="*/ 1138529 w 1906382"/>
                <a:gd name="connsiteY271" fmla="*/ 995721 h 4031012"/>
                <a:gd name="connsiteX272" fmla="*/ 1163487 w 1906382"/>
                <a:gd name="connsiteY272" fmla="*/ 990101 h 4031012"/>
                <a:gd name="connsiteX273" fmla="*/ 1221213 w 1906382"/>
                <a:gd name="connsiteY273" fmla="*/ 984107 h 4031012"/>
                <a:gd name="connsiteX274" fmla="*/ 1274270 w 1906382"/>
                <a:gd name="connsiteY274" fmla="*/ 966311 h 4031012"/>
                <a:gd name="connsiteX275" fmla="*/ 1222560 w 1906382"/>
                <a:gd name="connsiteY275" fmla="*/ 990476 h 4031012"/>
                <a:gd name="connsiteX276" fmla="*/ 1167976 w 1906382"/>
                <a:gd name="connsiteY276" fmla="*/ 1002278 h 4031012"/>
                <a:gd name="connsiteX277" fmla="*/ 1138529 w 1906382"/>
                <a:gd name="connsiteY277" fmla="*/ 1011831 h 4031012"/>
                <a:gd name="connsiteX278" fmla="*/ 1130090 w 1906382"/>
                <a:gd name="connsiteY278" fmla="*/ 1014079 h 4031012"/>
                <a:gd name="connsiteX279" fmla="*/ 1114020 w 1906382"/>
                <a:gd name="connsiteY279" fmla="*/ 1023446 h 4031012"/>
                <a:gd name="connsiteX280" fmla="*/ 1101092 w 1906382"/>
                <a:gd name="connsiteY280" fmla="*/ 1023446 h 4031012"/>
                <a:gd name="connsiteX281" fmla="*/ 1087536 w 1906382"/>
                <a:gd name="connsiteY281" fmla="*/ 1029066 h 4031012"/>
                <a:gd name="connsiteX282" fmla="*/ 1077032 w 1906382"/>
                <a:gd name="connsiteY282" fmla="*/ 1030003 h 4031012"/>
                <a:gd name="connsiteX283" fmla="*/ 1087087 w 1906382"/>
                <a:gd name="connsiteY283" fmla="*/ 1213397 h 4031012"/>
                <a:gd name="connsiteX284" fmla="*/ 1096693 w 1906382"/>
                <a:gd name="connsiteY284" fmla="*/ 1335348 h 4031012"/>
                <a:gd name="connsiteX285" fmla="*/ 1106479 w 1906382"/>
                <a:gd name="connsiteY285" fmla="*/ 1502821 h 4031012"/>
                <a:gd name="connsiteX286" fmla="*/ 1047406 w 1906382"/>
                <a:gd name="connsiteY286" fmla="*/ 1345464 h 4031012"/>
                <a:gd name="connsiteX287" fmla="*/ 1019396 w 1906382"/>
                <a:gd name="connsiteY287" fmla="*/ 1268659 h 4031012"/>
                <a:gd name="connsiteX288" fmla="*/ 941830 w 1906382"/>
                <a:gd name="connsiteY288" fmla="*/ 1300505 h 4031012"/>
                <a:gd name="connsiteX289" fmla="*/ 914179 w 1906382"/>
                <a:gd name="connsiteY289" fmla="*/ 1312494 h 4031012"/>
                <a:gd name="connsiteX290" fmla="*/ 888592 w 1906382"/>
                <a:gd name="connsiteY290" fmla="*/ 1326544 h 4031012"/>
                <a:gd name="connsiteX291" fmla="*/ 860313 w 1906382"/>
                <a:gd name="connsiteY291" fmla="*/ 1337034 h 4031012"/>
                <a:gd name="connsiteX292" fmla="*/ 831136 w 1906382"/>
                <a:gd name="connsiteY292" fmla="*/ 1340219 h 4031012"/>
                <a:gd name="connsiteX293" fmla="*/ 830238 w 1906382"/>
                <a:gd name="connsiteY293" fmla="*/ 1343966 h 4031012"/>
                <a:gd name="connsiteX294" fmla="*/ 830867 w 1906382"/>
                <a:gd name="connsiteY294" fmla="*/ 1340032 h 4031012"/>
                <a:gd name="connsiteX295" fmla="*/ 831136 w 1906382"/>
                <a:gd name="connsiteY295" fmla="*/ 1339657 h 4031012"/>
                <a:gd name="connsiteX296" fmla="*/ 859415 w 1906382"/>
                <a:gd name="connsiteY296" fmla="*/ 1333662 h 4031012"/>
                <a:gd name="connsiteX297" fmla="*/ 885271 w 1906382"/>
                <a:gd name="connsiteY297" fmla="*/ 1320924 h 4031012"/>
                <a:gd name="connsiteX298" fmla="*/ 909780 w 1906382"/>
                <a:gd name="connsiteY298" fmla="*/ 1304065 h 4031012"/>
                <a:gd name="connsiteX299" fmla="*/ 935186 w 1906382"/>
                <a:gd name="connsiteY299" fmla="*/ 1289828 h 4031012"/>
                <a:gd name="connsiteX300" fmla="*/ 1012034 w 1906382"/>
                <a:gd name="connsiteY300" fmla="*/ 1248240 h 4031012"/>
                <a:gd name="connsiteX301" fmla="*/ 951885 w 1906382"/>
                <a:gd name="connsiteY301" fmla="*/ 1056416 h 4031012"/>
                <a:gd name="connsiteX302" fmla="*/ 912473 w 1906382"/>
                <a:gd name="connsiteY302" fmla="*/ 917605 h 4031012"/>
                <a:gd name="connsiteX303" fmla="*/ 885899 w 1906382"/>
                <a:gd name="connsiteY303" fmla="*/ 827500 h 4031012"/>
                <a:gd name="connsiteX304" fmla="*/ 884822 w 1906382"/>
                <a:gd name="connsiteY304" fmla="*/ 822442 h 4031012"/>
                <a:gd name="connsiteX305" fmla="*/ 834906 w 1906382"/>
                <a:gd name="connsiteY305" fmla="*/ 819445 h 4031012"/>
                <a:gd name="connsiteX306" fmla="*/ 806178 w 1906382"/>
                <a:gd name="connsiteY306" fmla="*/ 821880 h 4031012"/>
                <a:gd name="connsiteX307" fmla="*/ 796123 w 1906382"/>
                <a:gd name="connsiteY307" fmla="*/ 822817 h 4031012"/>
                <a:gd name="connsiteX308" fmla="*/ 784363 w 1906382"/>
                <a:gd name="connsiteY308" fmla="*/ 830123 h 4031012"/>
                <a:gd name="connsiteX309" fmla="*/ 756442 w 1906382"/>
                <a:gd name="connsiteY309" fmla="*/ 842674 h 4031012"/>
                <a:gd name="connsiteX310" fmla="*/ 727983 w 1906382"/>
                <a:gd name="connsiteY310" fmla="*/ 846607 h 4031012"/>
                <a:gd name="connsiteX311" fmla="*/ 714158 w 1906382"/>
                <a:gd name="connsiteY311" fmla="*/ 848106 h 4031012"/>
                <a:gd name="connsiteX312" fmla="*/ 700961 w 1906382"/>
                <a:gd name="connsiteY312" fmla="*/ 853539 h 4031012"/>
                <a:gd name="connsiteX313" fmla="*/ 681210 w 1906382"/>
                <a:gd name="connsiteY313" fmla="*/ 857660 h 4031012"/>
                <a:gd name="connsiteX314" fmla="*/ 700153 w 1906382"/>
                <a:gd name="connsiteY314" fmla="*/ 850541 h 4031012"/>
                <a:gd name="connsiteX315" fmla="*/ 712362 w 1906382"/>
                <a:gd name="connsiteY315" fmla="*/ 843423 h 4031012"/>
                <a:gd name="connsiteX316" fmla="*/ 726637 w 1906382"/>
                <a:gd name="connsiteY316" fmla="*/ 840238 h 4031012"/>
                <a:gd name="connsiteX317" fmla="*/ 754288 w 1906382"/>
                <a:gd name="connsiteY317" fmla="*/ 833120 h 4031012"/>
                <a:gd name="connsiteX318" fmla="*/ 777001 w 1906382"/>
                <a:gd name="connsiteY318" fmla="*/ 819445 h 4031012"/>
                <a:gd name="connsiteX319" fmla="*/ 788582 w 1906382"/>
                <a:gd name="connsiteY319" fmla="*/ 810453 h 4031012"/>
                <a:gd name="connsiteX320" fmla="*/ 806178 w 1906382"/>
                <a:gd name="connsiteY320" fmla="*/ 805957 h 4031012"/>
                <a:gd name="connsiteX321" fmla="*/ 834009 w 1906382"/>
                <a:gd name="connsiteY321" fmla="*/ 800337 h 4031012"/>
                <a:gd name="connsiteX322" fmla="*/ 879256 w 1906382"/>
                <a:gd name="connsiteY322" fmla="*/ 797902 h 4031012"/>
                <a:gd name="connsiteX323" fmla="*/ 854029 w 1906382"/>
                <a:gd name="connsiteY323" fmla="*/ 677075 h 4031012"/>
                <a:gd name="connsiteX324" fmla="*/ 805280 w 1906382"/>
                <a:gd name="connsiteY324" fmla="*/ 447409 h 4031012"/>
                <a:gd name="connsiteX325" fmla="*/ 790108 w 1906382"/>
                <a:gd name="connsiteY325" fmla="*/ 372291 h 4031012"/>
                <a:gd name="connsiteX326" fmla="*/ 761111 w 1906382"/>
                <a:gd name="connsiteY326" fmla="*/ 374726 h 4031012"/>
                <a:gd name="connsiteX327" fmla="*/ 735345 w 1906382"/>
                <a:gd name="connsiteY327" fmla="*/ 377910 h 4031012"/>
                <a:gd name="connsiteX328" fmla="*/ 712183 w 1906382"/>
                <a:gd name="connsiteY328" fmla="*/ 384467 h 4031012"/>
                <a:gd name="connsiteX329" fmla="*/ 697459 w 1906382"/>
                <a:gd name="connsiteY329" fmla="*/ 385216 h 4031012"/>
                <a:gd name="connsiteX330" fmla="*/ 687674 w 1906382"/>
                <a:gd name="connsiteY330" fmla="*/ 389150 h 4031012"/>
                <a:gd name="connsiteX331" fmla="*/ 661998 w 1906382"/>
                <a:gd name="connsiteY331" fmla="*/ 394021 h 4031012"/>
                <a:gd name="connsiteX332" fmla="*/ 613698 w 1906382"/>
                <a:gd name="connsiteY332" fmla="*/ 409944 h 4031012"/>
                <a:gd name="connsiteX333" fmla="*/ 612801 w 1906382"/>
                <a:gd name="connsiteY333" fmla="*/ 413503 h 4031012"/>
                <a:gd name="connsiteX334" fmla="*/ 613429 w 1906382"/>
                <a:gd name="connsiteY334" fmla="*/ 409756 h 4031012"/>
                <a:gd name="connsiteX335" fmla="*/ 613429 w 1906382"/>
                <a:gd name="connsiteY335" fmla="*/ 409569 h 4031012"/>
                <a:gd name="connsiteX336" fmla="*/ 613698 w 1906382"/>
                <a:gd name="connsiteY336" fmla="*/ 409569 h 4031012"/>
                <a:gd name="connsiteX337" fmla="*/ 660202 w 1906382"/>
                <a:gd name="connsiteY337" fmla="*/ 387652 h 4031012"/>
                <a:gd name="connsiteX338" fmla="*/ 684532 w 1906382"/>
                <a:gd name="connsiteY338" fmla="*/ 380158 h 4031012"/>
                <a:gd name="connsiteX339" fmla="*/ 688751 w 1906382"/>
                <a:gd name="connsiteY339" fmla="*/ 376412 h 4031012"/>
                <a:gd name="connsiteX340" fmla="*/ 697459 w 1906382"/>
                <a:gd name="connsiteY340" fmla="*/ 374351 h 4031012"/>
                <a:gd name="connsiteX341" fmla="*/ 708143 w 1906382"/>
                <a:gd name="connsiteY341" fmla="*/ 372665 h 4031012"/>
                <a:gd name="connsiteX342" fmla="*/ 733280 w 1906382"/>
                <a:gd name="connsiteY342" fmla="*/ 362550 h 4031012"/>
                <a:gd name="connsiteX343" fmla="*/ 758058 w 1906382"/>
                <a:gd name="connsiteY343" fmla="*/ 356555 h 4031012"/>
                <a:gd name="connsiteX344" fmla="*/ 785889 w 1906382"/>
                <a:gd name="connsiteY344" fmla="*/ 350373 h 4031012"/>
                <a:gd name="connsiteX345" fmla="*/ 771884 w 1906382"/>
                <a:gd name="connsiteY345" fmla="*/ 273756 h 4031012"/>
                <a:gd name="connsiteX346" fmla="*/ 739295 w 1906382"/>
                <a:gd name="connsiteY346" fmla="*/ 105909 h 4031012"/>
                <a:gd name="connsiteX347" fmla="*/ 625728 w 1906382"/>
                <a:gd name="connsiteY347" fmla="*/ 53831 h 4031012"/>
                <a:gd name="connsiteX348" fmla="*/ 550586 w 1906382"/>
                <a:gd name="connsiteY348" fmla="*/ 339883 h 4031012"/>
                <a:gd name="connsiteX349" fmla="*/ 574017 w 1906382"/>
                <a:gd name="connsiteY349" fmla="*/ 532082 h 4031012"/>
                <a:gd name="connsiteX350" fmla="*/ 595653 w 1906382"/>
                <a:gd name="connsiteY350" fmla="*/ 718100 h 4031012"/>
                <a:gd name="connsiteX351" fmla="*/ 637758 w 1906382"/>
                <a:gd name="connsiteY351" fmla="*/ 1020074 h 4031012"/>
                <a:gd name="connsiteX352" fmla="*/ 701679 w 1906382"/>
                <a:gd name="connsiteY352" fmla="*/ 1259668 h 4031012"/>
                <a:gd name="connsiteX353" fmla="*/ 746657 w 1906382"/>
                <a:gd name="connsiteY353" fmla="*/ 1433509 h 4031012"/>
                <a:gd name="connsiteX354" fmla="*/ 717031 w 1906382"/>
                <a:gd name="connsiteY354" fmla="*/ 1469663 h 4031012"/>
                <a:gd name="connsiteX355" fmla="*/ 645569 w 1906382"/>
                <a:gd name="connsiteY355" fmla="*/ 1432385 h 4031012"/>
                <a:gd name="connsiteX356" fmla="*/ 621958 w 1906382"/>
                <a:gd name="connsiteY356" fmla="*/ 1441939 h 4031012"/>
                <a:gd name="connsiteX357" fmla="*/ 590985 w 1906382"/>
                <a:gd name="connsiteY357" fmla="*/ 1449994 h 4031012"/>
                <a:gd name="connsiteX358" fmla="*/ 564232 w 1906382"/>
                <a:gd name="connsiteY358" fmla="*/ 1463669 h 4031012"/>
                <a:gd name="connsiteX359" fmla="*/ 551484 w 1906382"/>
                <a:gd name="connsiteY359" fmla="*/ 1469851 h 4031012"/>
                <a:gd name="connsiteX360" fmla="*/ 542416 w 1906382"/>
                <a:gd name="connsiteY360" fmla="*/ 1480528 h 4031012"/>
                <a:gd name="connsiteX361" fmla="*/ 490436 w 1906382"/>
                <a:gd name="connsiteY361" fmla="*/ 1517994 h 4031012"/>
                <a:gd name="connsiteX362" fmla="*/ 437648 w 1906382"/>
                <a:gd name="connsiteY362" fmla="*/ 1551339 h 4031012"/>
                <a:gd name="connsiteX363" fmla="*/ 486486 w 1906382"/>
                <a:gd name="connsiteY363" fmla="*/ 1513124 h 4031012"/>
                <a:gd name="connsiteX364" fmla="*/ 532092 w 1906382"/>
                <a:gd name="connsiteY364" fmla="*/ 1473035 h 4031012"/>
                <a:gd name="connsiteX365" fmla="*/ 542147 w 1906382"/>
                <a:gd name="connsiteY365" fmla="*/ 1459173 h 4031012"/>
                <a:gd name="connsiteX366" fmla="*/ 556421 w 1906382"/>
                <a:gd name="connsiteY366" fmla="*/ 1449806 h 4031012"/>
                <a:gd name="connsiteX367" fmla="*/ 583803 w 1906382"/>
                <a:gd name="connsiteY367" fmla="*/ 1432198 h 4031012"/>
                <a:gd name="connsiteX368" fmla="*/ 612531 w 1906382"/>
                <a:gd name="connsiteY368" fmla="*/ 1421707 h 4031012"/>
                <a:gd name="connsiteX369" fmla="*/ 629948 w 1906382"/>
                <a:gd name="connsiteY369" fmla="*/ 1411591 h 4031012"/>
                <a:gd name="connsiteX370" fmla="*/ 591614 w 1906382"/>
                <a:gd name="connsiteY370" fmla="*/ 1339282 h 4031012"/>
                <a:gd name="connsiteX371" fmla="*/ 528142 w 1906382"/>
                <a:gd name="connsiteY371" fmla="*/ 1174246 h 4031012"/>
                <a:gd name="connsiteX372" fmla="*/ 485768 w 1906382"/>
                <a:gd name="connsiteY372" fmla="*/ 1066532 h 4031012"/>
                <a:gd name="connsiteX373" fmla="*/ 353258 w 1906382"/>
                <a:gd name="connsiteY373" fmla="*/ 775610 h 4031012"/>
                <a:gd name="connsiteX374" fmla="*/ 326954 w 1906382"/>
                <a:gd name="connsiteY374" fmla="*/ 695433 h 4031012"/>
                <a:gd name="connsiteX375" fmla="*/ 293557 w 1906382"/>
                <a:gd name="connsiteY375" fmla="*/ 699554 h 4031012"/>
                <a:gd name="connsiteX376" fmla="*/ 270575 w 1906382"/>
                <a:gd name="connsiteY376" fmla="*/ 709295 h 4031012"/>
                <a:gd name="connsiteX377" fmla="*/ 245617 w 1906382"/>
                <a:gd name="connsiteY377" fmla="*/ 711918 h 4031012"/>
                <a:gd name="connsiteX378" fmla="*/ 198395 w 1906382"/>
                <a:gd name="connsiteY378" fmla="*/ 723720 h 4031012"/>
                <a:gd name="connsiteX379" fmla="*/ 150903 w 1906382"/>
                <a:gd name="connsiteY379" fmla="*/ 735709 h 4031012"/>
                <a:gd name="connsiteX380" fmla="*/ 150005 w 1906382"/>
                <a:gd name="connsiteY380" fmla="*/ 739455 h 4031012"/>
                <a:gd name="connsiteX381" fmla="*/ 150454 w 1906382"/>
                <a:gd name="connsiteY381" fmla="*/ 735521 h 4031012"/>
                <a:gd name="connsiteX382" fmla="*/ 150454 w 1906382"/>
                <a:gd name="connsiteY382" fmla="*/ 735334 h 4031012"/>
                <a:gd name="connsiteX383" fmla="*/ 150724 w 1906382"/>
                <a:gd name="connsiteY383" fmla="*/ 735334 h 4031012"/>
                <a:gd name="connsiteX384" fmla="*/ 196420 w 1906382"/>
                <a:gd name="connsiteY384" fmla="*/ 717163 h 4031012"/>
                <a:gd name="connsiteX385" fmla="*/ 242924 w 1906382"/>
                <a:gd name="connsiteY385" fmla="*/ 699367 h 4031012"/>
                <a:gd name="connsiteX386" fmla="*/ 266535 w 1906382"/>
                <a:gd name="connsiteY386" fmla="*/ 693934 h 4031012"/>
                <a:gd name="connsiteX387" fmla="*/ 287542 w 1906382"/>
                <a:gd name="connsiteY387" fmla="*/ 681571 h 4031012"/>
                <a:gd name="connsiteX388" fmla="*/ 320490 w 1906382"/>
                <a:gd name="connsiteY388" fmla="*/ 672766 h 4031012"/>
                <a:gd name="connsiteX389" fmla="*/ 298854 w 1906382"/>
                <a:gd name="connsiteY389" fmla="*/ 595961 h 4031012"/>
                <a:gd name="connsiteX390" fmla="*/ 249387 w 1906382"/>
                <a:gd name="connsiteY390" fmla="*/ 430737 h 4031012"/>
                <a:gd name="connsiteX391" fmla="*/ 112659 w 1906382"/>
                <a:gd name="connsiteY391" fmla="*/ 358990 h 4031012"/>
                <a:gd name="connsiteX392" fmla="*/ 75671 w 1906382"/>
                <a:gd name="connsiteY392" fmla="*/ 691687 h 4031012"/>
                <a:gd name="connsiteX393" fmla="*/ 114813 w 1906382"/>
                <a:gd name="connsiteY393" fmla="*/ 897186 h 4031012"/>
                <a:gd name="connsiteX394" fmla="*/ 155212 w 1906382"/>
                <a:gd name="connsiteY394" fmla="*/ 1086014 h 4031012"/>
                <a:gd name="connsiteX395" fmla="*/ 180799 w 1906382"/>
                <a:gd name="connsiteY395" fmla="*/ 1153452 h 4031012"/>
                <a:gd name="connsiteX396" fmla="*/ 217068 w 1906382"/>
                <a:gd name="connsiteY396" fmla="*/ 1136780 h 4031012"/>
                <a:gd name="connsiteX397" fmla="*/ 281707 w 1906382"/>
                <a:gd name="connsiteY397" fmla="*/ 1108868 h 4031012"/>
                <a:gd name="connsiteX398" fmla="*/ 312680 w 1906382"/>
                <a:gd name="connsiteY398" fmla="*/ 1095942 h 4031012"/>
                <a:gd name="connsiteX399" fmla="*/ 323812 w 1906382"/>
                <a:gd name="connsiteY399" fmla="*/ 1084141 h 4031012"/>
                <a:gd name="connsiteX400" fmla="*/ 340061 w 1906382"/>
                <a:gd name="connsiteY400" fmla="*/ 1073838 h 4031012"/>
                <a:gd name="connsiteX401" fmla="*/ 374176 w 1906382"/>
                <a:gd name="connsiteY401" fmla="*/ 1064658 h 4031012"/>
                <a:gd name="connsiteX402" fmla="*/ 409638 w 1906382"/>
                <a:gd name="connsiteY402" fmla="*/ 1065033 h 4031012"/>
                <a:gd name="connsiteX403" fmla="*/ 375074 w 1906382"/>
                <a:gd name="connsiteY403" fmla="*/ 1067468 h 4031012"/>
                <a:gd name="connsiteX404" fmla="*/ 342575 w 1906382"/>
                <a:gd name="connsiteY404" fmla="*/ 1079645 h 4031012"/>
                <a:gd name="connsiteX405" fmla="*/ 318695 w 1906382"/>
                <a:gd name="connsiteY405" fmla="*/ 1103248 h 4031012"/>
                <a:gd name="connsiteX406" fmla="*/ 286644 w 1906382"/>
                <a:gd name="connsiteY406" fmla="*/ 1120482 h 4031012"/>
                <a:gd name="connsiteX407" fmla="*/ 225148 w 1906382"/>
                <a:gd name="connsiteY407" fmla="*/ 1153827 h 4031012"/>
                <a:gd name="connsiteX408" fmla="*/ 189956 w 1906382"/>
                <a:gd name="connsiteY408" fmla="*/ 1173871 h 4031012"/>
                <a:gd name="connsiteX409" fmla="*/ 217068 w 1906382"/>
                <a:gd name="connsiteY409" fmla="*/ 1233816 h 4031012"/>
                <a:gd name="connsiteX410" fmla="*/ 286824 w 1906382"/>
                <a:gd name="connsiteY410" fmla="*/ 1393233 h 4031012"/>
                <a:gd name="connsiteX411" fmla="*/ 385129 w 1906382"/>
                <a:gd name="connsiteY411" fmla="*/ 1764332 h 4031012"/>
                <a:gd name="connsiteX412" fmla="*/ 459014 w 1906382"/>
                <a:gd name="connsiteY412" fmla="*/ 1757026 h 4031012"/>
                <a:gd name="connsiteX413" fmla="*/ 511174 w 1906382"/>
                <a:gd name="connsiteY413" fmla="*/ 1758337 h 4031012"/>
                <a:gd name="connsiteX414" fmla="*/ 537299 w 1906382"/>
                <a:gd name="connsiteY414" fmla="*/ 1762646 h 4031012"/>
                <a:gd name="connsiteX415" fmla="*/ 558217 w 1906382"/>
                <a:gd name="connsiteY415" fmla="*/ 1765643 h 4031012"/>
                <a:gd name="connsiteX416" fmla="*/ 741809 w 1906382"/>
                <a:gd name="connsiteY416" fmla="*/ 1738480 h 4031012"/>
                <a:gd name="connsiteX417" fmla="*/ 842896 w 1906382"/>
                <a:gd name="connsiteY417" fmla="*/ 1721621 h 4031012"/>
                <a:gd name="connsiteX418" fmla="*/ 894877 w 1906382"/>
                <a:gd name="connsiteY418" fmla="*/ 1750095 h 4031012"/>
                <a:gd name="connsiteX419" fmla="*/ 919745 w 1906382"/>
                <a:gd name="connsiteY419" fmla="*/ 1799362 h 4031012"/>
                <a:gd name="connsiteX420" fmla="*/ 867675 w 1906382"/>
                <a:gd name="connsiteY420" fmla="*/ 1980322 h 4031012"/>
                <a:gd name="connsiteX421" fmla="*/ 870368 w 1906382"/>
                <a:gd name="connsiteY421" fmla="*/ 1982195 h 4031012"/>
                <a:gd name="connsiteX422" fmla="*/ 882398 w 1906382"/>
                <a:gd name="connsiteY422" fmla="*/ 1994184 h 4031012"/>
                <a:gd name="connsiteX423" fmla="*/ 903316 w 1906382"/>
                <a:gd name="connsiteY423" fmla="*/ 2016851 h 4031012"/>
                <a:gd name="connsiteX424" fmla="*/ 927376 w 1906382"/>
                <a:gd name="connsiteY424" fmla="*/ 2039331 h 4031012"/>
                <a:gd name="connsiteX425" fmla="*/ 942278 w 1906382"/>
                <a:gd name="connsiteY425" fmla="*/ 2068741 h 4031012"/>
                <a:gd name="connsiteX426" fmla="*/ 945600 w 1906382"/>
                <a:gd name="connsiteY426" fmla="*/ 2069865 h 4031012"/>
                <a:gd name="connsiteX427" fmla="*/ 941830 w 1906382"/>
                <a:gd name="connsiteY427" fmla="*/ 2069303 h 4031012"/>
                <a:gd name="connsiteX428" fmla="*/ 941650 w 1906382"/>
                <a:gd name="connsiteY428" fmla="*/ 2069303 h 4031012"/>
                <a:gd name="connsiteX429" fmla="*/ 941650 w 1906382"/>
                <a:gd name="connsiteY429" fmla="*/ 2068929 h 4031012"/>
                <a:gd name="connsiteX430" fmla="*/ 921989 w 1906382"/>
                <a:gd name="connsiteY430" fmla="*/ 2045887 h 4031012"/>
                <a:gd name="connsiteX431" fmla="*/ 894159 w 1906382"/>
                <a:gd name="connsiteY431" fmla="*/ 2030526 h 4031012"/>
                <a:gd name="connsiteX432" fmla="*/ 867675 w 1906382"/>
                <a:gd name="connsiteY432" fmla="*/ 2009733 h 4031012"/>
                <a:gd name="connsiteX433" fmla="*/ 855645 w 1906382"/>
                <a:gd name="connsiteY433" fmla="*/ 2000366 h 4031012"/>
                <a:gd name="connsiteX434" fmla="*/ 850976 w 1906382"/>
                <a:gd name="connsiteY434" fmla="*/ 1997369 h 4031012"/>
                <a:gd name="connsiteX435" fmla="*/ 773679 w 1906382"/>
                <a:gd name="connsiteY435" fmla="*/ 2062372 h 4031012"/>
                <a:gd name="connsiteX436" fmla="*/ 780951 w 1906382"/>
                <a:gd name="connsiteY436" fmla="*/ 2070615 h 4031012"/>
                <a:gd name="connsiteX437" fmla="*/ 788313 w 1906382"/>
                <a:gd name="connsiteY437" fmla="*/ 2076984 h 4031012"/>
                <a:gd name="connsiteX438" fmla="*/ 800163 w 1906382"/>
                <a:gd name="connsiteY438" fmla="*/ 2083166 h 4031012"/>
                <a:gd name="connsiteX439" fmla="*/ 846936 w 1906382"/>
                <a:gd name="connsiteY439" fmla="*/ 2110328 h 4031012"/>
                <a:gd name="connsiteX440" fmla="*/ 891286 w 1906382"/>
                <a:gd name="connsiteY440" fmla="*/ 2142362 h 4031012"/>
                <a:gd name="connsiteX441" fmla="*/ 924503 w 1906382"/>
                <a:gd name="connsiteY441" fmla="*/ 2183574 h 4031012"/>
                <a:gd name="connsiteX442" fmla="*/ 887964 w 1906382"/>
                <a:gd name="connsiteY442" fmla="*/ 2147981 h 4031012"/>
                <a:gd name="connsiteX443" fmla="*/ 841550 w 1906382"/>
                <a:gd name="connsiteY443" fmla="*/ 2122317 h 4031012"/>
                <a:gd name="connsiteX444" fmla="*/ 792173 w 1906382"/>
                <a:gd name="connsiteY444" fmla="*/ 2101149 h 4031012"/>
                <a:gd name="connsiteX445" fmla="*/ 779425 w 1906382"/>
                <a:gd name="connsiteY445" fmla="*/ 2096279 h 4031012"/>
                <a:gd name="connsiteX446" fmla="*/ 765150 w 1906382"/>
                <a:gd name="connsiteY446" fmla="*/ 2086912 h 4031012"/>
                <a:gd name="connsiteX447" fmla="*/ 753121 w 1906382"/>
                <a:gd name="connsiteY447" fmla="*/ 2076047 h 4031012"/>
                <a:gd name="connsiteX448" fmla="*/ 701858 w 1906382"/>
                <a:gd name="connsiteY448" fmla="*/ 2104708 h 4031012"/>
                <a:gd name="connsiteX449" fmla="*/ 679414 w 1906382"/>
                <a:gd name="connsiteY449" fmla="*/ 2114824 h 4031012"/>
                <a:gd name="connsiteX450" fmla="*/ 666936 w 1906382"/>
                <a:gd name="connsiteY450" fmla="*/ 2119507 h 4031012"/>
                <a:gd name="connsiteX451" fmla="*/ 663165 w 1906382"/>
                <a:gd name="connsiteY451" fmla="*/ 2120631 h 4031012"/>
                <a:gd name="connsiteX452" fmla="*/ 663793 w 1906382"/>
                <a:gd name="connsiteY452" fmla="*/ 2141612 h 4031012"/>
                <a:gd name="connsiteX453" fmla="*/ 661818 w 1906382"/>
                <a:gd name="connsiteY453" fmla="*/ 2167651 h 4031012"/>
                <a:gd name="connsiteX454" fmla="*/ 648442 w 1906382"/>
                <a:gd name="connsiteY454" fmla="*/ 2211299 h 4031012"/>
                <a:gd name="connsiteX455" fmla="*/ 650417 w 1906382"/>
                <a:gd name="connsiteY455" fmla="*/ 2218042 h 4031012"/>
                <a:gd name="connsiteX456" fmla="*/ 658497 w 1906382"/>
                <a:gd name="connsiteY456" fmla="*/ 2229095 h 4031012"/>
                <a:gd name="connsiteX457" fmla="*/ 670078 w 1906382"/>
                <a:gd name="connsiteY457" fmla="*/ 2250450 h 4031012"/>
                <a:gd name="connsiteX458" fmla="*/ 675823 w 1906382"/>
                <a:gd name="connsiteY458" fmla="*/ 2276489 h 4031012"/>
                <a:gd name="connsiteX459" fmla="*/ 675375 w 1906382"/>
                <a:gd name="connsiteY459" fmla="*/ 2293536 h 4031012"/>
                <a:gd name="connsiteX460" fmla="*/ 676272 w 1906382"/>
                <a:gd name="connsiteY460" fmla="*/ 2293536 h 4031012"/>
                <a:gd name="connsiteX461" fmla="*/ 679145 w 1906382"/>
                <a:gd name="connsiteY461" fmla="*/ 2348049 h 4031012"/>
                <a:gd name="connsiteX462" fmla="*/ 689828 w 1906382"/>
                <a:gd name="connsiteY462" fmla="*/ 2371465 h 4031012"/>
                <a:gd name="connsiteX463" fmla="*/ 704821 w 1906382"/>
                <a:gd name="connsiteY463" fmla="*/ 2394694 h 4031012"/>
                <a:gd name="connsiteX464" fmla="*/ 747375 w 1906382"/>
                <a:gd name="connsiteY464" fmla="*/ 2429349 h 4031012"/>
                <a:gd name="connsiteX465" fmla="*/ 769370 w 1906382"/>
                <a:gd name="connsiteY465" fmla="*/ 2445647 h 4031012"/>
                <a:gd name="connsiteX466" fmla="*/ 796572 w 1906382"/>
                <a:gd name="connsiteY466" fmla="*/ 2450143 h 4031012"/>
                <a:gd name="connsiteX467" fmla="*/ 797290 w 1906382"/>
                <a:gd name="connsiteY467" fmla="*/ 2454077 h 4031012"/>
                <a:gd name="connsiteX468" fmla="*/ 796393 w 1906382"/>
                <a:gd name="connsiteY468" fmla="*/ 2450330 h 4031012"/>
                <a:gd name="connsiteX469" fmla="*/ 768742 w 1906382"/>
                <a:gd name="connsiteY469" fmla="*/ 2447146 h 4031012"/>
                <a:gd name="connsiteX470" fmla="*/ 745310 w 1906382"/>
                <a:gd name="connsiteY470" fmla="*/ 2431972 h 4031012"/>
                <a:gd name="connsiteX471" fmla="*/ 699883 w 1906382"/>
                <a:gd name="connsiteY471" fmla="*/ 2398815 h 4031012"/>
                <a:gd name="connsiteX472" fmla="*/ 683185 w 1906382"/>
                <a:gd name="connsiteY472" fmla="*/ 2376148 h 4031012"/>
                <a:gd name="connsiteX473" fmla="*/ 669808 w 1906382"/>
                <a:gd name="connsiteY473" fmla="*/ 2350109 h 4031012"/>
                <a:gd name="connsiteX474" fmla="*/ 666038 w 1906382"/>
                <a:gd name="connsiteY474" fmla="*/ 2315266 h 4031012"/>
                <a:gd name="connsiteX475" fmla="*/ 661549 w 1906382"/>
                <a:gd name="connsiteY475" fmla="*/ 2322947 h 4031012"/>
                <a:gd name="connsiteX476" fmla="*/ 655354 w 1906382"/>
                <a:gd name="connsiteY476" fmla="*/ 2345988 h 4031012"/>
                <a:gd name="connsiteX477" fmla="*/ 633539 w 1906382"/>
                <a:gd name="connsiteY477" fmla="*/ 2390198 h 4031012"/>
                <a:gd name="connsiteX478" fmla="*/ 613429 w 1906382"/>
                <a:gd name="connsiteY478" fmla="*/ 2433658 h 4031012"/>
                <a:gd name="connsiteX479" fmla="*/ 591434 w 1906382"/>
                <a:gd name="connsiteY479" fmla="*/ 2477493 h 4031012"/>
                <a:gd name="connsiteX480" fmla="*/ 578237 w 1906382"/>
                <a:gd name="connsiteY480" fmla="*/ 2496226 h 4031012"/>
                <a:gd name="connsiteX481" fmla="*/ 565309 w 1906382"/>
                <a:gd name="connsiteY481" fmla="*/ 2516457 h 4031012"/>
                <a:gd name="connsiteX482" fmla="*/ 528142 w 1906382"/>
                <a:gd name="connsiteY482" fmla="*/ 2603753 h 4031012"/>
                <a:gd name="connsiteX483" fmla="*/ 607683 w 1906382"/>
                <a:gd name="connsiteY483" fmla="*/ 2430661 h 4031012"/>
                <a:gd name="connsiteX484" fmla="*/ 626626 w 1906382"/>
                <a:gd name="connsiteY484" fmla="*/ 2385889 h 4031012"/>
                <a:gd name="connsiteX485" fmla="*/ 646018 w 1906382"/>
                <a:gd name="connsiteY485" fmla="*/ 2343366 h 4031012"/>
                <a:gd name="connsiteX486" fmla="*/ 651315 w 1906382"/>
                <a:gd name="connsiteY486" fmla="*/ 2319762 h 4031012"/>
                <a:gd name="connsiteX487" fmla="*/ 663614 w 1906382"/>
                <a:gd name="connsiteY487" fmla="*/ 2298781 h 4031012"/>
                <a:gd name="connsiteX488" fmla="*/ 663793 w 1906382"/>
                <a:gd name="connsiteY488" fmla="*/ 2296533 h 4031012"/>
                <a:gd name="connsiteX489" fmla="*/ 663345 w 1906382"/>
                <a:gd name="connsiteY489" fmla="*/ 2293536 h 4031012"/>
                <a:gd name="connsiteX490" fmla="*/ 664063 w 1906382"/>
                <a:gd name="connsiteY490" fmla="*/ 2293536 h 4031012"/>
                <a:gd name="connsiteX491" fmla="*/ 663793 w 1906382"/>
                <a:gd name="connsiteY491" fmla="*/ 2277051 h 4031012"/>
                <a:gd name="connsiteX492" fmla="*/ 658676 w 1906382"/>
                <a:gd name="connsiteY492" fmla="*/ 2256445 h 4031012"/>
                <a:gd name="connsiteX493" fmla="*/ 654008 w 1906382"/>
                <a:gd name="connsiteY493" fmla="*/ 2248764 h 4031012"/>
                <a:gd name="connsiteX494" fmla="*/ 603913 w 1906382"/>
                <a:gd name="connsiteY494" fmla="*/ 2267123 h 4031012"/>
                <a:gd name="connsiteX495" fmla="*/ 588471 w 1906382"/>
                <a:gd name="connsiteY495" fmla="*/ 2269371 h 4031012"/>
                <a:gd name="connsiteX496" fmla="*/ 578506 w 1906382"/>
                <a:gd name="connsiteY496" fmla="*/ 2271806 h 4031012"/>
                <a:gd name="connsiteX497" fmla="*/ 549957 w 1906382"/>
                <a:gd name="connsiteY497" fmla="*/ 2278924 h 4031012"/>
                <a:gd name="connsiteX498" fmla="*/ 445458 w 1906382"/>
                <a:gd name="connsiteY498" fmla="*/ 2305338 h 4031012"/>
                <a:gd name="connsiteX499" fmla="*/ 438815 w 1906382"/>
                <a:gd name="connsiteY499" fmla="*/ 2309272 h 4031012"/>
                <a:gd name="connsiteX500" fmla="*/ 438097 w 1906382"/>
                <a:gd name="connsiteY500" fmla="*/ 2309272 h 4031012"/>
                <a:gd name="connsiteX501" fmla="*/ 428760 w 1906382"/>
                <a:gd name="connsiteY501" fmla="*/ 2308335 h 4031012"/>
                <a:gd name="connsiteX502" fmla="*/ 414306 w 1906382"/>
                <a:gd name="connsiteY502" fmla="*/ 2313580 h 4031012"/>
                <a:gd name="connsiteX503" fmla="*/ 398416 w 1906382"/>
                <a:gd name="connsiteY503" fmla="*/ 2312269 h 4031012"/>
                <a:gd name="connsiteX504" fmla="*/ 367263 w 1906382"/>
                <a:gd name="connsiteY504" fmla="*/ 2315453 h 4031012"/>
                <a:gd name="connsiteX505" fmla="*/ 398416 w 1906382"/>
                <a:gd name="connsiteY505" fmla="*/ 2309459 h 4031012"/>
                <a:gd name="connsiteX506" fmla="*/ 414306 w 1906382"/>
                <a:gd name="connsiteY506" fmla="*/ 2309459 h 4031012"/>
                <a:gd name="connsiteX507" fmla="*/ 427862 w 1906382"/>
                <a:gd name="connsiteY507" fmla="*/ 2303090 h 4031012"/>
                <a:gd name="connsiteX508" fmla="*/ 428131 w 1906382"/>
                <a:gd name="connsiteY508" fmla="*/ 2303090 h 4031012"/>
                <a:gd name="connsiteX509" fmla="*/ 428760 w 1906382"/>
                <a:gd name="connsiteY509" fmla="*/ 2303090 h 4031012"/>
                <a:gd name="connsiteX510" fmla="*/ 438097 w 1906382"/>
                <a:gd name="connsiteY510" fmla="*/ 2303090 h 4031012"/>
                <a:gd name="connsiteX511" fmla="*/ 440969 w 1906382"/>
                <a:gd name="connsiteY511" fmla="*/ 2300842 h 4031012"/>
                <a:gd name="connsiteX512" fmla="*/ 441688 w 1906382"/>
                <a:gd name="connsiteY512" fmla="*/ 2299531 h 4031012"/>
                <a:gd name="connsiteX513" fmla="*/ 443483 w 1906382"/>
                <a:gd name="connsiteY513" fmla="*/ 2298969 h 4031012"/>
                <a:gd name="connsiteX514" fmla="*/ 546815 w 1906382"/>
                <a:gd name="connsiteY514" fmla="*/ 2263376 h 4031012"/>
                <a:gd name="connsiteX515" fmla="*/ 570696 w 1906382"/>
                <a:gd name="connsiteY515" fmla="*/ 2255321 h 4031012"/>
                <a:gd name="connsiteX516" fmla="*/ 586496 w 1906382"/>
                <a:gd name="connsiteY516" fmla="*/ 2250076 h 4031012"/>
                <a:gd name="connsiteX517" fmla="*/ 597898 w 1906382"/>
                <a:gd name="connsiteY517" fmla="*/ 2247266 h 4031012"/>
                <a:gd name="connsiteX518" fmla="*/ 640452 w 1906382"/>
                <a:gd name="connsiteY518" fmla="*/ 2227222 h 4031012"/>
                <a:gd name="connsiteX519" fmla="*/ 634616 w 1906382"/>
                <a:gd name="connsiteY519" fmla="*/ 2212235 h 4031012"/>
                <a:gd name="connsiteX520" fmla="*/ 634796 w 1906382"/>
                <a:gd name="connsiteY520" fmla="*/ 2198935 h 4031012"/>
                <a:gd name="connsiteX521" fmla="*/ 616571 w 1906382"/>
                <a:gd name="connsiteY521" fmla="*/ 2197624 h 4031012"/>
                <a:gd name="connsiteX522" fmla="*/ 583803 w 1906382"/>
                <a:gd name="connsiteY522" fmla="*/ 2200621 h 4031012"/>
                <a:gd name="connsiteX523" fmla="*/ 553997 w 1906382"/>
                <a:gd name="connsiteY523" fmla="*/ 2198748 h 4031012"/>
                <a:gd name="connsiteX524" fmla="*/ 539454 w 1906382"/>
                <a:gd name="connsiteY524" fmla="*/ 2203243 h 4031012"/>
                <a:gd name="connsiteX525" fmla="*/ 522755 w 1906382"/>
                <a:gd name="connsiteY525" fmla="*/ 2202307 h 4031012"/>
                <a:gd name="connsiteX526" fmla="*/ 400929 w 1906382"/>
                <a:gd name="connsiteY526" fmla="*/ 2177205 h 4031012"/>
                <a:gd name="connsiteX527" fmla="*/ 522755 w 1906382"/>
                <a:gd name="connsiteY527" fmla="*/ 2189568 h 4031012"/>
                <a:gd name="connsiteX528" fmla="*/ 537030 w 1906382"/>
                <a:gd name="connsiteY528" fmla="*/ 2189194 h 4031012"/>
                <a:gd name="connsiteX529" fmla="*/ 551484 w 1906382"/>
                <a:gd name="connsiteY529" fmla="*/ 2183199 h 4031012"/>
                <a:gd name="connsiteX530" fmla="*/ 583803 w 1906382"/>
                <a:gd name="connsiteY530" fmla="*/ 2181701 h 4031012"/>
                <a:gd name="connsiteX531" fmla="*/ 612531 w 1906382"/>
                <a:gd name="connsiteY531" fmla="*/ 2175893 h 4031012"/>
                <a:gd name="connsiteX532" fmla="*/ 641080 w 1906382"/>
                <a:gd name="connsiteY532" fmla="*/ 2173833 h 4031012"/>
                <a:gd name="connsiteX533" fmla="*/ 641978 w 1906382"/>
                <a:gd name="connsiteY533" fmla="*/ 2176268 h 4031012"/>
                <a:gd name="connsiteX534" fmla="*/ 646826 w 1906382"/>
                <a:gd name="connsiteY534" fmla="*/ 2164092 h 4031012"/>
                <a:gd name="connsiteX535" fmla="*/ 647723 w 1906382"/>
                <a:gd name="connsiteY535" fmla="*/ 2141987 h 4031012"/>
                <a:gd name="connsiteX536" fmla="*/ 646826 w 1906382"/>
                <a:gd name="connsiteY536" fmla="*/ 2134494 h 4031012"/>
                <a:gd name="connsiteX537" fmla="*/ 624831 w 1906382"/>
                <a:gd name="connsiteY537" fmla="*/ 2135243 h 4031012"/>
                <a:gd name="connsiteX538" fmla="*/ 601220 w 1906382"/>
                <a:gd name="connsiteY538" fmla="*/ 2138428 h 4031012"/>
                <a:gd name="connsiteX539" fmla="*/ 580481 w 1906382"/>
                <a:gd name="connsiteY539" fmla="*/ 2140676 h 4031012"/>
                <a:gd name="connsiteX540" fmla="*/ 496271 w 1906382"/>
                <a:gd name="connsiteY540" fmla="*/ 2143298 h 4031012"/>
                <a:gd name="connsiteX541" fmla="*/ 455064 w 1906382"/>
                <a:gd name="connsiteY541" fmla="*/ 2131122 h 4031012"/>
                <a:gd name="connsiteX542" fmla="*/ 417807 w 1906382"/>
                <a:gd name="connsiteY542" fmla="*/ 2116510 h 4031012"/>
                <a:gd name="connsiteX543" fmla="*/ 396889 w 1906382"/>
                <a:gd name="connsiteY543" fmla="*/ 2109954 h 4031012"/>
                <a:gd name="connsiteX544" fmla="*/ 382166 w 1906382"/>
                <a:gd name="connsiteY544" fmla="*/ 2095155 h 4031012"/>
                <a:gd name="connsiteX545" fmla="*/ 349039 w 1906382"/>
                <a:gd name="connsiteY545" fmla="*/ 2070615 h 4031012"/>
                <a:gd name="connsiteX546" fmla="*/ 384231 w 1906382"/>
                <a:gd name="connsiteY546" fmla="*/ 2092907 h 4031012"/>
                <a:gd name="connsiteX547" fmla="*/ 417628 w 1906382"/>
                <a:gd name="connsiteY547" fmla="*/ 2110328 h 4031012"/>
                <a:gd name="connsiteX548" fmla="*/ 458206 w 1906382"/>
                <a:gd name="connsiteY548" fmla="*/ 2122130 h 4031012"/>
                <a:gd name="connsiteX549" fmla="*/ 496720 w 1906382"/>
                <a:gd name="connsiteY549" fmla="*/ 2130747 h 4031012"/>
                <a:gd name="connsiteX550" fmla="*/ 577608 w 1906382"/>
                <a:gd name="connsiteY550" fmla="*/ 2121943 h 4031012"/>
                <a:gd name="connsiteX551" fmla="*/ 597898 w 1906382"/>
                <a:gd name="connsiteY551" fmla="*/ 2118196 h 4031012"/>
                <a:gd name="connsiteX552" fmla="*/ 614776 w 1906382"/>
                <a:gd name="connsiteY552" fmla="*/ 2115761 h 4031012"/>
                <a:gd name="connsiteX553" fmla="*/ 651315 w 1906382"/>
                <a:gd name="connsiteY553" fmla="*/ 2110328 h 4031012"/>
                <a:gd name="connsiteX554" fmla="*/ 662447 w 1906382"/>
                <a:gd name="connsiteY554" fmla="*/ 2103210 h 4031012"/>
                <a:gd name="connsiteX555" fmla="*/ 672502 w 1906382"/>
                <a:gd name="connsiteY555" fmla="*/ 2098901 h 4031012"/>
                <a:gd name="connsiteX556" fmla="*/ 693689 w 1906382"/>
                <a:gd name="connsiteY556" fmla="*/ 2088598 h 4031012"/>
                <a:gd name="connsiteX557" fmla="*/ 841370 w 1906382"/>
                <a:gd name="connsiteY557" fmla="*/ 1972454 h 4031012"/>
                <a:gd name="connsiteX558" fmla="*/ 889670 w 1906382"/>
                <a:gd name="connsiteY558" fmla="*/ 1807979 h 4031012"/>
                <a:gd name="connsiteX559" fmla="*/ 839395 w 1906382"/>
                <a:gd name="connsiteY559" fmla="*/ 1756464 h 4031012"/>
                <a:gd name="connsiteX560" fmla="*/ 805460 w 1906382"/>
                <a:gd name="connsiteY560" fmla="*/ 1760585 h 4031012"/>
                <a:gd name="connsiteX561" fmla="*/ 806358 w 1906382"/>
                <a:gd name="connsiteY561" fmla="*/ 1761522 h 4031012"/>
                <a:gd name="connsiteX562" fmla="*/ 813270 w 1906382"/>
                <a:gd name="connsiteY562" fmla="*/ 1781941 h 4031012"/>
                <a:gd name="connsiteX563" fmla="*/ 813540 w 1906382"/>
                <a:gd name="connsiteY563" fmla="*/ 1811726 h 4031012"/>
                <a:gd name="connsiteX564" fmla="*/ 813270 w 1906382"/>
                <a:gd name="connsiteY564" fmla="*/ 1816409 h 4031012"/>
                <a:gd name="connsiteX565" fmla="*/ 792532 w 1906382"/>
                <a:gd name="connsiteY565" fmla="*/ 1884035 h 4031012"/>
                <a:gd name="connsiteX566" fmla="*/ 739564 w 1906382"/>
                <a:gd name="connsiteY566" fmla="*/ 1939297 h 4031012"/>
                <a:gd name="connsiteX567" fmla="*/ 737589 w 1906382"/>
                <a:gd name="connsiteY567" fmla="*/ 1940608 h 4031012"/>
                <a:gd name="connsiteX568" fmla="*/ 709040 w 1906382"/>
                <a:gd name="connsiteY568" fmla="*/ 1949787 h 4031012"/>
                <a:gd name="connsiteX569" fmla="*/ 696113 w 1906382"/>
                <a:gd name="connsiteY569" fmla="*/ 1949787 h 4031012"/>
                <a:gd name="connsiteX570" fmla="*/ 684262 w 1906382"/>
                <a:gd name="connsiteY570" fmla="*/ 1949787 h 4031012"/>
                <a:gd name="connsiteX571" fmla="*/ 672502 w 1906382"/>
                <a:gd name="connsiteY571" fmla="*/ 1949787 h 4031012"/>
                <a:gd name="connsiteX572" fmla="*/ 649788 w 1906382"/>
                <a:gd name="connsiteY572" fmla="*/ 1949787 h 4031012"/>
                <a:gd name="connsiteX573" fmla="*/ 604092 w 1906382"/>
                <a:gd name="connsiteY573" fmla="*/ 1949787 h 4031012"/>
                <a:gd name="connsiteX574" fmla="*/ 603195 w 1906382"/>
                <a:gd name="connsiteY574" fmla="*/ 1949787 h 4031012"/>
                <a:gd name="connsiteX575" fmla="*/ 568900 w 1906382"/>
                <a:gd name="connsiteY575" fmla="*/ 1944542 h 4031012"/>
                <a:gd name="connsiteX576" fmla="*/ 562616 w 1906382"/>
                <a:gd name="connsiteY576" fmla="*/ 1943044 h 4031012"/>
                <a:gd name="connsiteX577" fmla="*/ 540800 w 1906382"/>
                <a:gd name="connsiteY577" fmla="*/ 1925809 h 4031012"/>
                <a:gd name="connsiteX578" fmla="*/ 540351 w 1906382"/>
                <a:gd name="connsiteY578" fmla="*/ 1902018 h 4031012"/>
                <a:gd name="connsiteX579" fmla="*/ 541070 w 1906382"/>
                <a:gd name="connsiteY579" fmla="*/ 1891341 h 4031012"/>
                <a:gd name="connsiteX580" fmla="*/ 545918 w 1906382"/>
                <a:gd name="connsiteY580" fmla="*/ 1851440 h 4031012"/>
                <a:gd name="connsiteX581" fmla="*/ 550855 w 1906382"/>
                <a:gd name="connsiteY581" fmla="*/ 1839825 h 4031012"/>
                <a:gd name="connsiteX582" fmla="*/ 555344 w 1906382"/>
                <a:gd name="connsiteY582" fmla="*/ 1828773 h 4031012"/>
                <a:gd name="connsiteX583" fmla="*/ 562616 w 1906382"/>
                <a:gd name="connsiteY583" fmla="*/ 1809665 h 4031012"/>
                <a:gd name="connsiteX584" fmla="*/ 555972 w 1906382"/>
                <a:gd name="connsiteY584" fmla="*/ 1809853 h 4031012"/>
                <a:gd name="connsiteX585" fmla="*/ 529040 w 1906382"/>
                <a:gd name="connsiteY585" fmla="*/ 1806668 h 4031012"/>
                <a:gd name="connsiteX586" fmla="*/ 507134 w 1906382"/>
                <a:gd name="connsiteY586" fmla="*/ 1803858 h 4031012"/>
                <a:gd name="connsiteX587" fmla="*/ 462875 w 1906382"/>
                <a:gd name="connsiteY587" fmla="*/ 1804233 h 4031012"/>
                <a:gd name="connsiteX588" fmla="*/ 395363 w 1906382"/>
                <a:gd name="connsiteY588" fmla="*/ 1813225 h 4031012"/>
                <a:gd name="connsiteX589" fmla="*/ 395543 w 1906382"/>
                <a:gd name="connsiteY589" fmla="*/ 1813787 h 4031012"/>
                <a:gd name="connsiteX590" fmla="*/ 368341 w 1906382"/>
                <a:gd name="connsiteY590" fmla="*/ 1816971 h 4031012"/>
                <a:gd name="connsiteX591" fmla="*/ 267432 w 1906382"/>
                <a:gd name="connsiteY591" fmla="*/ 1886658 h 4031012"/>
                <a:gd name="connsiteX592" fmla="*/ 247861 w 1906382"/>
                <a:gd name="connsiteY592" fmla="*/ 2185260 h 4031012"/>
                <a:gd name="connsiteX593" fmla="*/ 244540 w 1906382"/>
                <a:gd name="connsiteY593" fmla="*/ 2279486 h 4031012"/>
                <a:gd name="connsiteX594" fmla="*/ 300919 w 1906382"/>
                <a:gd name="connsiteY594" fmla="*/ 2588579 h 4031012"/>
                <a:gd name="connsiteX595" fmla="*/ 385757 w 1906382"/>
                <a:gd name="connsiteY595" fmla="*/ 2715026 h 4031012"/>
                <a:gd name="connsiteX596" fmla="*/ 584970 w 1906382"/>
                <a:gd name="connsiteY596" fmla="*/ 2990400 h 4031012"/>
                <a:gd name="connsiteX597" fmla="*/ 697011 w 1906382"/>
                <a:gd name="connsiteY597" fmla="*/ 3093056 h 4031012"/>
                <a:gd name="connsiteX598" fmla="*/ 754288 w 1906382"/>
                <a:gd name="connsiteY598" fmla="*/ 3166676 h 4031012"/>
                <a:gd name="connsiteX599" fmla="*/ 631025 w 1906382"/>
                <a:gd name="connsiteY599" fmla="*/ 3795914 h 4031012"/>
                <a:gd name="connsiteX600" fmla="*/ 584701 w 1906382"/>
                <a:gd name="connsiteY600" fmla="*/ 4029513 h 4031012"/>
                <a:gd name="connsiteX601" fmla="*/ 534157 w 1906382"/>
                <a:gd name="connsiteY601" fmla="*/ 4026329 h 4031012"/>
                <a:gd name="connsiteX602" fmla="*/ 582277 w 1906382"/>
                <a:gd name="connsiteY602" fmla="*/ 3782801 h 4031012"/>
                <a:gd name="connsiteX603" fmla="*/ 704552 w 1906382"/>
                <a:gd name="connsiteY603" fmla="*/ 3174544 h 4031012"/>
                <a:gd name="connsiteX604" fmla="*/ 665768 w 1906382"/>
                <a:gd name="connsiteY604" fmla="*/ 3132770 h 4031012"/>
                <a:gd name="connsiteX605" fmla="*/ 548162 w 1906382"/>
                <a:gd name="connsiteY605" fmla="*/ 3025056 h 4031012"/>
                <a:gd name="connsiteX606" fmla="*/ 343383 w 1906382"/>
                <a:gd name="connsiteY606" fmla="*/ 2742376 h 4031012"/>
                <a:gd name="connsiteX607" fmla="*/ 260789 w 1906382"/>
                <a:gd name="connsiteY607" fmla="*/ 2619114 h 4031012"/>
                <a:gd name="connsiteX608" fmla="*/ 194175 w 1906382"/>
                <a:gd name="connsiteY608" fmla="*/ 2276676 h 4031012"/>
                <a:gd name="connsiteX609" fmla="*/ 197497 w 1906382"/>
                <a:gd name="connsiteY609" fmla="*/ 2183387 h 4031012"/>
                <a:gd name="connsiteX610" fmla="*/ 218235 w 1906382"/>
                <a:gd name="connsiteY610" fmla="*/ 1875980 h 4031012"/>
                <a:gd name="connsiteX611" fmla="*/ 336111 w 1906382"/>
                <a:gd name="connsiteY611" fmla="*/ 1771638 h 4031012"/>
                <a:gd name="connsiteX612" fmla="*/ 240679 w 1906382"/>
                <a:gd name="connsiteY612" fmla="*/ 1411217 h 4031012"/>
                <a:gd name="connsiteX613" fmla="*/ 172360 w 1906382"/>
                <a:gd name="connsiteY613" fmla="*/ 1254610 h 4031012"/>
                <a:gd name="connsiteX614" fmla="*/ 107900 w 1906382"/>
                <a:gd name="connsiteY614" fmla="*/ 1100251 h 4031012"/>
                <a:gd name="connsiteX615" fmla="*/ 66065 w 1906382"/>
                <a:gd name="connsiteY615" fmla="*/ 905054 h 4031012"/>
                <a:gd name="connsiteX616" fmla="*/ 27102 w 1906382"/>
                <a:gd name="connsiteY616" fmla="*/ 701053 h 4031012"/>
                <a:gd name="connsiteX617" fmla="*/ 93895 w 1906382"/>
                <a:gd name="connsiteY617" fmla="*/ 311034 h 4031012"/>
                <a:gd name="connsiteX618" fmla="*/ 297058 w 1906382"/>
                <a:gd name="connsiteY618" fmla="*/ 409382 h 4031012"/>
                <a:gd name="connsiteX619" fmla="*/ 348769 w 1906382"/>
                <a:gd name="connsiteY619" fmla="*/ 581162 h 4031012"/>
                <a:gd name="connsiteX620" fmla="*/ 400660 w 1906382"/>
                <a:gd name="connsiteY620" fmla="*/ 753692 h 4031012"/>
                <a:gd name="connsiteX621" fmla="*/ 532541 w 1906382"/>
                <a:gd name="connsiteY621" fmla="*/ 1043678 h 4031012"/>
                <a:gd name="connsiteX622" fmla="*/ 576711 w 1906382"/>
                <a:gd name="connsiteY622" fmla="*/ 1155700 h 4031012"/>
                <a:gd name="connsiteX623" fmla="*/ 639285 w 1906382"/>
                <a:gd name="connsiteY623" fmla="*/ 1318864 h 4031012"/>
                <a:gd name="connsiteX624" fmla="*/ 690277 w 1906382"/>
                <a:gd name="connsiteY624" fmla="*/ 1404473 h 4031012"/>
                <a:gd name="connsiteX625" fmla="*/ 653559 w 1906382"/>
                <a:gd name="connsiteY625" fmla="*/ 1272406 h 4031012"/>
                <a:gd name="connsiteX626" fmla="*/ 588741 w 1906382"/>
                <a:gd name="connsiteY626" fmla="*/ 1028878 h 4031012"/>
                <a:gd name="connsiteX627" fmla="*/ 545738 w 1906382"/>
                <a:gd name="connsiteY627" fmla="*/ 721659 h 4031012"/>
                <a:gd name="connsiteX628" fmla="*/ 524371 w 1906382"/>
                <a:gd name="connsiteY628" fmla="*/ 537515 h 4031012"/>
                <a:gd name="connsiteX629" fmla="*/ 500940 w 1906382"/>
                <a:gd name="connsiteY629" fmla="*/ 344566 h 4031012"/>
                <a:gd name="connsiteX630" fmla="*/ 619713 w 1906382"/>
                <a:gd name="connsiteY630" fmla="*/ 2503 h 4031012"/>
                <a:gd name="connsiteX631" fmla="*/ 664253 w 1906382"/>
                <a:gd name="connsiteY631" fmla="*/ 204 h 403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</a:cxnLst>
              <a:rect l="l" t="t" r="r" b="b"/>
              <a:pathLst>
                <a:path w="1906382" h="4031012">
                  <a:moveTo>
                    <a:pt x="1189892" y="2539834"/>
                  </a:moveTo>
                  <a:lnTo>
                    <a:pt x="1190117" y="2539834"/>
                  </a:lnTo>
                  <a:lnTo>
                    <a:pt x="1194127" y="2539834"/>
                  </a:lnTo>
                  <a:lnTo>
                    <a:pt x="1191006" y="2541176"/>
                  </a:lnTo>
                  <a:cubicBezTo>
                    <a:pt x="1190117" y="2554754"/>
                    <a:pt x="1194127" y="2567236"/>
                    <a:pt x="1195908" y="2581276"/>
                  </a:cubicBezTo>
                  <a:lnTo>
                    <a:pt x="1199250" y="2622040"/>
                  </a:lnTo>
                  <a:cubicBezTo>
                    <a:pt x="1198804" y="2649672"/>
                    <a:pt x="1197469" y="2677969"/>
                    <a:pt x="1190785" y="2705818"/>
                  </a:cubicBezTo>
                  <a:cubicBezTo>
                    <a:pt x="1185436" y="2734331"/>
                    <a:pt x="1175413" y="2758616"/>
                    <a:pt x="1162713" y="2784460"/>
                  </a:cubicBezTo>
                  <a:cubicBezTo>
                    <a:pt x="1148677" y="2809856"/>
                    <a:pt x="1131967" y="2829682"/>
                    <a:pt x="1113921" y="2851514"/>
                  </a:cubicBezTo>
                  <a:cubicBezTo>
                    <a:pt x="1122387" y="2825671"/>
                    <a:pt x="1136423" y="2800275"/>
                    <a:pt x="1145114" y="2776437"/>
                  </a:cubicBezTo>
                  <a:cubicBezTo>
                    <a:pt x="1152465" y="2751921"/>
                    <a:pt x="1162713" y="2724966"/>
                    <a:pt x="1166276" y="2699801"/>
                  </a:cubicBezTo>
                  <a:cubicBezTo>
                    <a:pt x="1172960" y="2674621"/>
                    <a:pt x="1174746" y="2648331"/>
                    <a:pt x="1179644" y="2622040"/>
                  </a:cubicBezTo>
                  <a:lnTo>
                    <a:pt x="1182986" y="2581276"/>
                  </a:lnTo>
                  <a:cubicBezTo>
                    <a:pt x="1184547" y="2568347"/>
                    <a:pt x="1183654" y="2553427"/>
                    <a:pt x="1189670" y="2540281"/>
                  </a:cubicBezTo>
                  <a:close/>
                  <a:moveTo>
                    <a:pt x="1024808" y="2116539"/>
                  </a:moveTo>
                  <a:cubicBezTo>
                    <a:pt x="1037732" y="2125891"/>
                    <a:pt x="1049096" y="2137259"/>
                    <a:pt x="1062453" y="2145289"/>
                  </a:cubicBezTo>
                  <a:cubicBezTo>
                    <a:pt x="1078048" y="2152405"/>
                    <a:pt x="1087636" y="2167772"/>
                    <a:pt x="1097441" y="2179360"/>
                  </a:cubicBezTo>
                  <a:cubicBezTo>
                    <a:pt x="1117268" y="2204331"/>
                    <a:pt x="1136430" y="2229932"/>
                    <a:pt x="1155577" y="2256005"/>
                  </a:cubicBezTo>
                  <a:cubicBezTo>
                    <a:pt x="1192789" y="2306797"/>
                    <a:pt x="1229323" y="2365399"/>
                    <a:pt x="1245597" y="2426425"/>
                  </a:cubicBezTo>
                  <a:lnTo>
                    <a:pt x="1260961" y="2471423"/>
                  </a:lnTo>
                  <a:cubicBezTo>
                    <a:pt x="1265856" y="2485688"/>
                    <a:pt x="1272325" y="2503952"/>
                    <a:pt x="1274780" y="2519130"/>
                  </a:cubicBezTo>
                  <a:cubicBezTo>
                    <a:pt x="1278116" y="2535378"/>
                    <a:pt x="1281235" y="2548761"/>
                    <a:pt x="1287025" y="2563908"/>
                  </a:cubicBezTo>
                  <a:cubicBezTo>
                    <a:pt x="1289480" y="2572599"/>
                    <a:pt x="1292815" y="2579495"/>
                    <a:pt x="1294375" y="2589729"/>
                  </a:cubicBezTo>
                  <a:lnTo>
                    <a:pt x="1294158" y="2601317"/>
                  </a:lnTo>
                  <a:cubicBezTo>
                    <a:pt x="1294158" y="2603773"/>
                    <a:pt x="1294606" y="2604434"/>
                    <a:pt x="1296382" y="2607772"/>
                  </a:cubicBezTo>
                  <a:cubicBezTo>
                    <a:pt x="1311082" y="2642537"/>
                    <a:pt x="1313089" y="2670373"/>
                    <a:pt x="1322894" y="2702461"/>
                  </a:cubicBezTo>
                  <a:cubicBezTo>
                    <a:pt x="1327573" y="2718961"/>
                    <a:pt x="1328468" y="2734769"/>
                    <a:pt x="1329132" y="2750828"/>
                  </a:cubicBezTo>
                  <a:cubicBezTo>
                    <a:pt x="1329363" y="2759488"/>
                    <a:pt x="1330027" y="2765282"/>
                    <a:pt x="1332916" y="2773752"/>
                  </a:cubicBezTo>
                  <a:cubicBezTo>
                    <a:pt x="1335370" y="2782223"/>
                    <a:pt x="1328916" y="2790694"/>
                    <a:pt x="1336713" y="2796708"/>
                  </a:cubicBezTo>
                  <a:cubicBezTo>
                    <a:pt x="1328251" y="2792016"/>
                    <a:pt x="1332930" y="2780901"/>
                    <a:pt x="1329580" y="2774886"/>
                  </a:cubicBezTo>
                  <a:cubicBezTo>
                    <a:pt x="1326013" y="2768399"/>
                    <a:pt x="1323573" y="2758827"/>
                    <a:pt x="1322678" y="2751269"/>
                  </a:cubicBezTo>
                  <a:cubicBezTo>
                    <a:pt x="1320006" y="2735430"/>
                    <a:pt x="1317104" y="2719622"/>
                    <a:pt x="1311097" y="2705799"/>
                  </a:cubicBezTo>
                  <a:cubicBezTo>
                    <a:pt x="1306635" y="2692227"/>
                    <a:pt x="1299732" y="2674624"/>
                    <a:pt x="1296166" y="2660359"/>
                  </a:cubicBezTo>
                  <a:cubicBezTo>
                    <a:pt x="1290375" y="2649685"/>
                    <a:pt x="1287025" y="2624493"/>
                    <a:pt x="1280354" y="2618699"/>
                  </a:cubicBezTo>
                  <a:cubicBezTo>
                    <a:pt x="1277899" y="2615361"/>
                    <a:pt x="1274549" y="2608685"/>
                    <a:pt x="1274116" y="2603112"/>
                  </a:cubicBezTo>
                  <a:lnTo>
                    <a:pt x="1273437" y="2590863"/>
                  </a:lnTo>
                  <a:cubicBezTo>
                    <a:pt x="1272108" y="2585509"/>
                    <a:pt x="1268758" y="2577700"/>
                    <a:pt x="1266535" y="2571245"/>
                  </a:cubicBezTo>
                  <a:cubicBezTo>
                    <a:pt x="1260513" y="2556980"/>
                    <a:pt x="1255835" y="2539157"/>
                    <a:pt x="1252499" y="2524231"/>
                  </a:cubicBezTo>
                  <a:cubicBezTo>
                    <a:pt x="1246044" y="2494599"/>
                    <a:pt x="1232442" y="2466102"/>
                    <a:pt x="1222204" y="2435337"/>
                  </a:cubicBezTo>
                  <a:cubicBezTo>
                    <a:pt x="1206825" y="2371854"/>
                    <a:pt x="1173858" y="2320621"/>
                    <a:pt x="1139549" y="2266459"/>
                  </a:cubicBezTo>
                  <a:cubicBezTo>
                    <a:pt x="1122611" y="2239977"/>
                    <a:pt x="1105239" y="2213243"/>
                    <a:pt x="1087636" y="2186729"/>
                  </a:cubicBezTo>
                  <a:cubicBezTo>
                    <a:pt x="1078496" y="2173125"/>
                    <a:pt x="1072489" y="2158860"/>
                    <a:pt x="1058901" y="2150862"/>
                  </a:cubicBezTo>
                  <a:cubicBezTo>
                    <a:pt x="1045746" y="2140817"/>
                    <a:pt x="1035941" y="2127907"/>
                    <a:pt x="1024808" y="2116539"/>
                  </a:cubicBezTo>
                  <a:close/>
                  <a:moveTo>
                    <a:pt x="791634" y="1763208"/>
                  </a:moveTo>
                  <a:cubicBezTo>
                    <a:pt x="778976" y="1766767"/>
                    <a:pt x="765869" y="1771076"/>
                    <a:pt x="752223" y="1774635"/>
                  </a:cubicBezTo>
                  <a:cubicBezTo>
                    <a:pt x="697459" y="1789996"/>
                    <a:pt x="639105" y="1807043"/>
                    <a:pt x="577160" y="1808541"/>
                  </a:cubicBezTo>
                  <a:cubicBezTo>
                    <a:pt x="576441" y="1809853"/>
                    <a:pt x="575813" y="1811539"/>
                    <a:pt x="575095" y="1812850"/>
                  </a:cubicBezTo>
                  <a:cubicBezTo>
                    <a:pt x="572042" y="1818470"/>
                    <a:pt x="569080" y="1823902"/>
                    <a:pt x="568002" y="1830084"/>
                  </a:cubicBezTo>
                  <a:cubicBezTo>
                    <a:pt x="566835" y="1835891"/>
                    <a:pt x="564411" y="1840575"/>
                    <a:pt x="562436" y="1844508"/>
                  </a:cubicBezTo>
                  <a:cubicBezTo>
                    <a:pt x="560820" y="1847693"/>
                    <a:pt x="559294" y="1850503"/>
                    <a:pt x="558396" y="1853875"/>
                  </a:cubicBezTo>
                  <a:cubicBezTo>
                    <a:pt x="555254" y="1864365"/>
                    <a:pt x="553997" y="1875043"/>
                    <a:pt x="553997" y="1890217"/>
                  </a:cubicBezTo>
                  <a:cubicBezTo>
                    <a:pt x="553997" y="1893776"/>
                    <a:pt x="553548" y="1897710"/>
                    <a:pt x="553279" y="1901831"/>
                  </a:cubicBezTo>
                  <a:cubicBezTo>
                    <a:pt x="552830" y="1909137"/>
                    <a:pt x="552202" y="1916443"/>
                    <a:pt x="553548" y="1922063"/>
                  </a:cubicBezTo>
                  <a:cubicBezTo>
                    <a:pt x="554356" y="1926746"/>
                    <a:pt x="557768" y="1927870"/>
                    <a:pt x="565758" y="1929743"/>
                  </a:cubicBezTo>
                  <a:cubicBezTo>
                    <a:pt x="568451" y="1930305"/>
                    <a:pt x="570875" y="1930680"/>
                    <a:pt x="573299" y="1931616"/>
                  </a:cubicBezTo>
                  <a:cubicBezTo>
                    <a:pt x="582456" y="1934801"/>
                    <a:pt x="590895" y="1936112"/>
                    <a:pt x="603643" y="1936112"/>
                  </a:cubicBezTo>
                  <a:cubicBezTo>
                    <a:pt x="611005" y="1935925"/>
                    <a:pt x="619444" y="1936112"/>
                    <a:pt x="627255" y="1936112"/>
                  </a:cubicBezTo>
                  <a:cubicBezTo>
                    <a:pt x="634796" y="1936112"/>
                    <a:pt x="642427" y="1936112"/>
                    <a:pt x="649968" y="1936112"/>
                  </a:cubicBezTo>
                  <a:lnTo>
                    <a:pt x="672681" y="1936112"/>
                  </a:lnTo>
                  <a:lnTo>
                    <a:pt x="684532" y="1936112"/>
                  </a:lnTo>
                  <a:cubicBezTo>
                    <a:pt x="692342" y="1936112"/>
                    <a:pt x="700332" y="1936112"/>
                    <a:pt x="708143" y="1936112"/>
                  </a:cubicBezTo>
                  <a:cubicBezTo>
                    <a:pt x="720352" y="1936112"/>
                    <a:pt x="721070" y="1935738"/>
                    <a:pt x="730587" y="1929181"/>
                  </a:cubicBezTo>
                  <a:lnTo>
                    <a:pt x="732652" y="1927870"/>
                  </a:lnTo>
                  <a:cubicBezTo>
                    <a:pt x="751145" y="1915319"/>
                    <a:pt x="769819" y="1900707"/>
                    <a:pt x="781669" y="1877291"/>
                  </a:cubicBezTo>
                  <a:cubicBezTo>
                    <a:pt x="788313" y="1863991"/>
                    <a:pt x="799714" y="1838327"/>
                    <a:pt x="801061" y="1814723"/>
                  </a:cubicBezTo>
                  <a:lnTo>
                    <a:pt x="801240" y="1810040"/>
                  </a:lnTo>
                  <a:cubicBezTo>
                    <a:pt x="801959" y="1801423"/>
                    <a:pt x="802587" y="1790558"/>
                    <a:pt x="801240" y="1783065"/>
                  </a:cubicBezTo>
                  <a:cubicBezTo>
                    <a:pt x="800612" y="1778381"/>
                    <a:pt x="797919" y="1769952"/>
                    <a:pt x="796393" y="1767704"/>
                  </a:cubicBezTo>
                  <a:cubicBezTo>
                    <a:pt x="795944" y="1766767"/>
                    <a:pt x="795046" y="1766205"/>
                    <a:pt x="793879" y="1765268"/>
                  </a:cubicBezTo>
                  <a:cubicBezTo>
                    <a:pt x="793250" y="1764706"/>
                    <a:pt x="792353" y="1763957"/>
                    <a:pt x="791634" y="1763208"/>
                  </a:cubicBezTo>
                  <a:close/>
                  <a:moveTo>
                    <a:pt x="1408396" y="1627020"/>
                  </a:moveTo>
                  <a:cubicBezTo>
                    <a:pt x="1403009" y="1627394"/>
                    <a:pt x="1397623" y="1627582"/>
                    <a:pt x="1392775" y="1627582"/>
                  </a:cubicBezTo>
                  <a:cubicBezTo>
                    <a:pt x="1382091" y="1627582"/>
                    <a:pt x="1374909" y="1628893"/>
                    <a:pt x="1366022" y="1631141"/>
                  </a:cubicBezTo>
                  <a:cubicBezTo>
                    <a:pt x="1363149" y="1631703"/>
                    <a:pt x="1360276" y="1632639"/>
                    <a:pt x="1357762" y="1633763"/>
                  </a:cubicBezTo>
                  <a:cubicBezTo>
                    <a:pt x="1356416" y="1634325"/>
                    <a:pt x="1355069" y="1634325"/>
                    <a:pt x="1353812" y="1634700"/>
                  </a:cubicBezTo>
                  <a:cubicBezTo>
                    <a:pt x="1346181" y="1649124"/>
                    <a:pt x="1338819" y="1663736"/>
                    <a:pt x="1330201" y="1677973"/>
                  </a:cubicBezTo>
                  <a:cubicBezTo>
                    <a:pt x="1318350" y="1695769"/>
                    <a:pt x="1306769" y="1712067"/>
                    <a:pt x="1298061" y="1728552"/>
                  </a:cubicBezTo>
                  <a:cubicBezTo>
                    <a:pt x="1300754" y="1728177"/>
                    <a:pt x="1303178" y="1728177"/>
                    <a:pt x="1305692" y="1728177"/>
                  </a:cubicBezTo>
                  <a:cubicBezTo>
                    <a:pt x="1312964" y="1727990"/>
                    <a:pt x="1320326" y="1727803"/>
                    <a:pt x="1327508" y="1728177"/>
                  </a:cubicBezTo>
                  <a:cubicBezTo>
                    <a:pt x="1335318" y="1728739"/>
                    <a:pt x="1342231" y="1731362"/>
                    <a:pt x="1348874" y="1733797"/>
                  </a:cubicBezTo>
                  <a:cubicBezTo>
                    <a:pt x="1351568" y="1734921"/>
                    <a:pt x="1354440" y="1736045"/>
                    <a:pt x="1357313" y="1736982"/>
                  </a:cubicBezTo>
                  <a:cubicBezTo>
                    <a:pt x="1369792" y="1740916"/>
                    <a:pt x="1382271" y="1745786"/>
                    <a:pt x="1394301" y="1750469"/>
                  </a:cubicBezTo>
                  <a:cubicBezTo>
                    <a:pt x="1400136" y="1752717"/>
                    <a:pt x="1405882" y="1755153"/>
                    <a:pt x="1411718" y="1757213"/>
                  </a:cubicBezTo>
                  <a:cubicBezTo>
                    <a:pt x="1425274" y="1762271"/>
                    <a:pt x="1449603" y="1766580"/>
                    <a:pt x="1459568" y="1757401"/>
                  </a:cubicBezTo>
                  <a:cubicBezTo>
                    <a:pt x="1465404" y="1752155"/>
                    <a:pt x="1466301" y="1748221"/>
                    <a:pt x="1468097" y="1740916"/>
                  </a:cubicBezTo>
                  <a:lnTo>
                    <a:pt x="1469443" y="1735670"/>
                  </a:lnTo>
                  <a:cubicBezTo>
                    <a:pt x="1470521" y="1731174"/>
                    <a:pt x="1471867" y="1727990"/>
                    <a:pt x="1473214" y="1724993"/>
                  </a:cubicBezTo>
                  <a:cubicBezTo>
                    <a:pt x="1475010" y="1720497"/>
                    <a:pt x="1476266" y="1717125"/>
                    <a:pt x="1476266" y="1711130"/>
                  </a:cubicBezTo>
                  <a:cubicBezTo>
                    <a:pt x="1476266" y="1704948"/>
                    <a:pt x="1477613" y="1699703"/>
                    <a:pt x="1478960" y="1694645"/>
                  </a:cubicBezTo>
                  <a:cubicBezTo>
                    <a:pt x="1480127" y="1690524"/>
                    <a:pt x="1481025" y="1686590"/>
                    <a:pt x="1481204" y="1682656"/>
                  </a:cubicBezTo>
                  <a:cubicBezTo>
                    <a:pt x="1481204" y="1678348"/>
                    <a:pt x="1482551" y="1673852"/>
                    <a:pt x="1483628" y="1669169"/>
                  </a:cubicBezTo>
                  <a:cubicBezTo>
                    <a:pt x="1484795" y="1664111"/>
                    <a:pt x="1486591" y="1657180"/>
                    <a:pt x="1485693" y="1654557"/>
                  </a:cubicBezTo>
                  <a:cubicBezTo>
                    <a:pt x="1485424" y="1653808"/>
                    <a:pt x="1484346" y="1652871"/>
                    <a:pt x="1483179" y="1652122"/>
                  </a:cubicBezTo>
                  <a:cubicBezTo>
                    <a:pt x="1481922" y="1650998"/>
                    <a:pt x="1480127" y="1649686"/>
                    <a:pt x="1478780" y="1647813"/>
                  </a:cubicBezTo>
                  <a:cubicBezTo>
                    <a:pt x="1476715" y="1645191"/>
                    <a:pt x="1476087" y="1642755"/>
                    <a:pt x="1475638" y="1641069"/>
                  </a:cubicBezTo>
                  <a:cubicBezTo>
                    <a:pt x="1475189" y="1639758"/>
                    <a:pt x="1475189" y="1639571"/>
                    <a:pt x="1474291" y="1639009"/>
                  </a:cubicBezTo>
                  <a:cubicBezTo>
                    <a:pt x="1471419" y="1636761"/>
                    <a:pt x="1465852" y="1634887"/>
                    <a:pt x="1460915" y="1633576"/>
                  </a:cubicBezTo>
                  <a:cubicBezTo>
                    <a:pt x="1457593" y="1632639"/>
                    <a:pt x="1454451" y="1631703"/>
                    <a:pt x="1451847" y="1630766"/>
                  </a:cubicBezTo>
                  <a:cubicBezTo>
                    <a:pt x="1439728" y="1625521"/>
                    <a:pt x="1423748" y="1626458"/>
                    <a:pt x="1408396" y="1627020"/>
                  </a:cubicBezTo>
                  <a:close/>
                  <a:moveTo>
                    <a:pt x="664253" y="204"/>
                  </a:moveTo>
                  <a:cubicBezTo>
                    <a:pt x="758064" y="4333"/>
                    <a:pt x="783397" y="69918"/>
                    <a:pt x="789210" y="92046"/>
                  </a:cubicBezTo>
                  <a:cubicBezTo>
                    <a:pt x="795495" y="115837"/>
                    <a:pt x="808602" y="187584"/>
                    <a:pt x="822428" y="263640"/>
                  </a:cubicBezTo>
                  <a:cubicBezTo>
                    <a:pt x="835355" y="334076"/>
                    <a:pt x="848732" y="406946"/>
                    <a:pt x="855375" y="435233"/>
                  </a:cubicBezTo>
                  <a:cubicBezTo>
                    <a:pt x="863635" y="469702"/>
                    <a:pt x="885271" y="574231"/>
                    <a:pt x="904393" y="666397"/>
                  </a:cubicBezTo>
                  <a:cubicBezTo>
                    <a:pt x="918398" y="733461"/>
                    <a:pt x="930877" y="793968"/>
                    <a:pt x="935815" y="815698"/>
                  </a:cubicBezTo>
                  <a:cubicBezTo>
                    <a:pt x="940752" y="836866"/>
                    <a:pt x="950717" y="868338"/>
                    <a:pt x="961221" y="901495"/>
                  </a:cubicBezTo>
                  <a:cubicBezTo>
                    <a:pt x="975675" y="947390"/>
                    <a:pt x="992194" y="999280"/>
                    <a:pt x="1001980" y="1044989"/>
                  </a:cubicBezTo>
                  <a:cubicBezTo>
                    <a:pt x="1007366" y="1069716"/>
                    <a:pt x="1019127" y="1108306"/>
                    <a:pt x="1032503" y="1148956"/>
                  </a:cubicBezTo>
                  <a:cubicBezTo>
                    <a:pt x="1030708" y="1114113"/>
                    <a:pt x="1028463" y="1068780"/>
                    <a:pt x="1026039" y="1018201"/>
                  </a:cubicBezTo>
                  <a:cubicBezTo>
                    <a:pt x="1020294" y="899621"/>
                    <a:pt x="1013830" y="765494"/>
                    <a:pt x="1008713" y="705174"/>
                  </a:cubicBezTo>
                  <a:cubicBezTo>
                    <a:pt x="1004403" y="654408"/>
                    <a:pt x="1000004" y="593526"/>
                    <a:pt x="995516" y="529459"/>
                  </a:cubicBezTo>
                  <a:cubicBezTo>
                    <a:pt x="989950" y="453029"/>
                    <a:pt x="984383" y="372103"/>
                    <a:pt x="977920" y="299045"/>
                  </a:cubicBezTo>
                  <a:cubicBezTo>
                    <a:pt x="969660" y="202758"/>
                    <a:pt x="962299" y="120521"/>
                    <a:pt x="1006199" y="69942"/>
                  </a:cubicBezTo>
                  <a:cubicBezTo>
                    <a:pt x="1029810" y="42779"/>
                    <a:pt x="1064553" y="28542"/>
                    <a:pt x="1112943" y="25919"/>
                  </a:cubicBezTo>
                  <a:cubicBezTo>
                    <a:pt x="1251916" y="19550"/>
                    <a:pt x="1286749" y="210626"/>
                    <a:pt x="1303627" y="302791"/>
                  </a:cubicBezTo>
                  <a:cubicBezTo>
                    <a:pt x="1305872" y="314219"/>
                    <a:pt x="1307667" y="323960"/>
                    <a:pt x="1309193" y="331453"/>
                  </a:cubicBezTo>
                  <a:lnTo>
                    <a:pt x="1318350" y="371167"/>
                  </a:lnTo>
                  <a:cubicBezTo>
                    <a:pt x="1335767" y="445723"/>
                    <a:pt x="1364675" y="569923"/>
                    <a:pt x="1380475" y="692436"/>
                  </a:cubicBezTo>
                  <a:cubicBezTo>
                    <a:pt x="1399688" y="841175"/>
                    <a:pt x="1423029" y="1047424"/>
                    <a:pt x="1427698" y="1094631"/>
                  </a:cubicBezTo>
                  <a:cubicBezTo>
                    <a:pt x="1430840" y="1126289"/>
                    <a:pt x="1438022" y="1266411"/>
                    <a:pt x="1442690" y="1359139"/>
                  </a:cubicBezTo>
                  <a:cubicBezTo>
                    <a:pt x="1468725" y="1317178"/>
                    <a:pt x="1495209" y="1278026"/>
                    <a:pt x="1511548" y="1254797"/>
                  </a:cubicBezTo>
                  <a:cubicBezTo>
                    <a:pt x="1554282" y="1193915"/>
                    <a:pt x="1633195" y="1206279"/>
                    <a:pt x="1697115" y="1223700"/>
                  </a:cubicBezTo>
                  <a:cubicBezTo>
                    <a:pt x="1785275" y="1247679"/>
                    <a:pt x="1818493" y="1309684"/>
                    <a:pt x="1839500" y="1366820"/>
                  </a:cubicBezTo>
                  <a:cubicBezTo>
                    <a:pt x="1859251" y="1421332"/>
                    <a:pt x="1883760" y="1570259"/>
                    <a:pt x="1881156" y="1620276"/>
                  </a:cubicBezTo>
                  <a:cubicBezTo>
                    <a:pt x="1878912" y="1660739"/>
                    <a:pt x="1882862" y="1730987"/>
                    <a:pt x="1888069" y="1779131"/>
                  </a:cubicBezTo>
                  <a:cubicBezTo>
                    <a:pt x="1890493" y="1801610"/>
                    <a:pt x="1892288" y="1849004"/>
                    <a:pt x="1894443" y="1914944"/>
                  </a:cubicBezTo>
                  <a:cubicBezTo>
                    <a:pt x="1896687" y="1983132"/>
                    <a:pt x="1899830" y="2067992"/>
                    <a:pt x="1902702" y="2154538"/>
                  </a:cubicBezTo>
                  <a:cubicBezTo>
                    <a:pt x="1912308" y="2320886"/>
                    <a:pt x="1902702" y="2503344"/>
                    <a:pt x="1878642" y="2619114"/>
                  </a:cubicBezTo>
                  <a:cubicBezTo>
                    <a:pt x="1865266" y="2683555"/>
                    <a:pt x="1836089" y="2757363"/>
                    <a:pt x="1805116" y="2835479"/>
                  </a:cubicBezTo>
                  <a:cubicBezTo>
                    <a:pt x="1779530" y="2900295"/>
                    <a:pt x="1752776" y="2967358"/>
                    <a:pt x="1731859" y="3036857"/>
                  </a:cubicBezTo>
                  <a:cubicBezTo>
                    <a:pt x="1681764" y="3202644"/>
                    <a:pt x="1681045" y="3616453"/>
                    <a:pt x="1681045" y="3634062"/>
                  </a:cubicBezTo>
                  <a:cubicBezTo>
                    <a:pt x="1681045" y="3714614"/>
                    <a:pt x="1649175" y="4018086"/>
                    <a:pt x="1647828" y="4031012"/>
                  </a:cubicBezTo>
                  <a:lnTo>
                    <a:pt x="1597284" y="4025580"/>
                  </a:lnTo>
                  <a:cubicBezTo>
                    <a:pt x="1597733" y="4022582"/>
                    <a:pt x="1630232" y="3711991"/>
                    <a:pt x="1630232" y="3634062"/>
                  </a:cubicBezTo>
                  <a:cubicBezTo>
                    <a:pt x="1630232" y="3616266"/>
                    <a:pt x="1630950" y="3195150"/>
                    <a:pt x="1683290" y="3022246"/>
                  </a:cubicBezTo>
                  <a:cubicBezTo>
                    <a:pt x="1704926" y="2950686"/>
                    <a:pt x="1731859" y="2882686"/>
                    <a:pt x="1757894" y="2816746"/>
                  </a:cubicBezTo>
                  <a:cubicBezTo>
                    <a:pt x="1787969" y="2740878"/>
                    <a:pt x="1816517" y="2668943"/>
                    <a:pt x="1828996" y="2608998"/>
                  </a:cubicBezTo>
                  <a:cubicBezTo>
                    <a:pt x="1852338" y="2497163"/>
                    <a:pt x="1861495" y="2319949"/>
                    <a:pt x="1852158" y="2157535"/>
                  </a:cubicBezTo>
                  <a:cubicBezTo>
                    <a:pt x="1850812" y="2131871"/>
                    <a:pt x="1849465" y="2106582"/>
                    <a:pt x="1848388" y="2081292"/>
                  </a:cubicBezTo>
                  <a:cubicBezTo>
                    <a:pt x="1836986" y="2084664"/>
                    <a:pt x="1824059" y="2091033"/>
                    <a:pt x="1808976" y="2094780"/>
                  </a:cubicBezTo>
                  <a:cubicBezTo>
                    <a:pt x="1787340" y="2097590"/>
                    <a:pt x="1770193" y="2102461"/>
                    <a:pt x="1747659" y="2104146"/>
                  </a:cubicBezTo>
                  <a:cubicBezTo>
                    <a:pt x="1727639" y="2103022"/>
                    <a:pt x="1709145" y="2108642"/>
                    <a:pt x="1687060" y="2107518"/>
                  </a:cubicBezTo>
                  <a:cubicBezTo>
                    <a:pt x="1676826" y="2106582"/>
                    <a:pt x="1667938" y="2108642"/>
                    <a:pt x="1655010" y="2105083"/>
                  </a:cubicBezTo>
                  <a:cubicBezTo>
                    <a:pt x="1644507" y="2100025"/>
                    <a:pt x="1639838" y="2100025"/>
                    <a:pt x="1628257" y="2100962"/>
                  </a:cubicBezTo>
                  <a:cubicBezTo>
                    <a:pt x="1617305" y="2102086"/>
                    <a:pt x="1605544" y="2098527"/>
                    <a:pt x="1596656" y="2094967"/>
                  </a:cubicBezTo>
                  <a:cubicBezTo>
                    <a:pt x="1587678" y="2091408"/>
                    <a:pt x="1578162" y="2090284"/>
                    <a:pt x="1568107" y="2088223"/>
                  </a:cubicBezTo>
                  <a:cubicBezTo>
                    <a:pt x="1548267" y="2084477"/>
                    <a:pt x="1528875" y="2081854"/>
                    <a:pt x="1508855" y="2076796"/>
                  </a:cubicBezTo>
                  <a:cubicBezTo>
                    <a:pt x="1471598" y="2061623"/>
                    <a:pt x="1431558" y="2053942"/>
                    <a:pt x="1395917" y="2038207"/>
                  </a:cubicBezTo>
                  <a:cubicBezTo>
                    <a:pt x="1416835" y="2039143"/>
                    <a:pt x="1431289" y="2056190"/>
                    <a:pt x="1452476" y="2054504"/>
                  </a:cubicBezTo>
                  <a:cubicBezTo>
                    <a:pt x="1472765" y="2057501"/>
                    <a:pt x="1491439" y="2065931"/>
                    <a:pt x="1510651" y="2070427"/>
                  </a:cubicBezTo>
                  <a:cubicBezTo>
                    <a:pt x="1529773" y="2074174"/>
                    <a:pt x="1550242" y="2076047"/>
                    <a:pt x="1570082" y="2078857"/>
                  </a:cubicBezTo>
                  <a:cubicBezTo>
                    <a:pt x="1579868" y="2080356"/>
                    <a:pt x="1590372" y="2080918"/>
                    <a:pt x="1600427" y="2084477"/>
                  </a:cubicBezTo>
                  <a:cubicBezTo>
                    <a:pt x="1610212" y="2087661"/>
                    <a:pt x="1618472" y="2089535"/>
                    <a:pt x="1627539" y="2088223"/>
                  </a:cubicBezTo>
                  <a:cubicBezTo>
                    <a:pt x="1632477" y="2087661"/>
                    <a:pt x="1637594" y="2086912"/>
                    <a:pt x="1643609" y="2087099"/>
                  </a:cubicBezTo>
                  <a:cubicBezTo>
                    <a:pt x="1650342" y="2087661"/>
                    <a:pt x="1655639" y="2090097"/>
                    <a:pt x="1659679" y="2091221"/>
                  </a:cubicBezTo>
                  <a:cubicBezTo>
                    <a:pt x="1666143" y="2092907"/>
                    <a:pt x="1677724" y="2091221"/>
                    <a:pt x="1687509" y="2091408"/>
                  </a:cubicBezTo>
                  <a:cubicBezTo>
                    <a:pt x="1705734" y="2091595"/>
                    <a:pt x="1726472" y="2085039"/>
                    <a:pt x="1746761" y="2085039"/>
                  </a:cubicBezTo>
                  <a:cubicBezTo>
                    <a:pt x="1764178" y="2083166"/>
                    <a:pt x="1785724" y="2076234"/>
                    <a:pt x="1803769" y="2073050"/>
                  </a:cubicBezTo>
                  <a:cubicBezTo>
                    <a:pt x="1816697" y="2069865"/>
                    <a:pt x="1830074" y="2060686"/>
                    <a:pt x="1847670" y="2056190"/>
                  </a:cubicBezTo>
                  <a:cubicBezTo>
                    <a:pt x="1845425" y="2006548"/>
                    <a:pt x="1843899" y="1959154"/>
                    <a:pt x="1842373" y="1918129"/>
                  </a:cubicBezTo>
                  <a:cubicBezTo>
                    <a:pt x="1840308" y="1855748"/>
                    <a:pt x="1838602" y="1806481"/>
                    <a:pt x="1836358" y="1785687"/>
                  </a:cubicBezTo>
                  <a:cubicBezTo>
                    <a:pt x="1831241" y="1737169"/>
                    <a:pt x="1826752" y="1664111"/>
                    <a:pt x="1829176" y="1618964"/>
                  </a:cubicBezTo>
                  <a:cubicBezTo>
                    <a:pt x="1831420" y="1579625"/>
                    <a:pt x="1808886" y="1435944"/>
                    <a:pt x="1790662" y="1385553"/>
                  </a:cubicBezTo>
                  <a:cubicBezTo>
                    <a:pt x="1770642" y="1330853"/>
                    <a:pt x="1744517" y="1290951"/>
                    <a:pt x="1682572" y="1273905"/>
                  </a:cubicBezTo>
                  <a:cubicBezTo>
                    <a:pt x="1591898" y="1249177"/>
                    <a:pt x="1565683" y="1265662"/>
                    <a:pt x="1551858" y="1285332"/>
                  </a:cubicBezTo>
                  <a:cubicBezTo>
                    <a:pt x="1526631" y="1320924"/>
                    <a:pt x="1476536" y="1396605"/>
                    <a:pt x="1442241" y="1457862"/>
                  </a:cubicBezTo>
                  <a:lnTo>
                    <a:pt x="1398969" y="1535041"/>
                  </a:lnTo>
                  <a:lnTo>
                    <a:pt x="1398520" y="1527923"/>
                  </a:lnTo>
                  <a:cubicBezTo>
                    <a:pt x="1397443" y="1530171"/>
                    <a:pt x="1395917" y="1532793"/>
                    <a:pt x="1395468" y="1534292"/>
                  </a:cubicBezTo>
                  <a:lnTo>
                    <a:pt x="1389902" y="1551151"/>
                  </a:lnTo>
                  <a:cubicBezTo>
                    <a:pt x="1381373" y="1574942"/>
                    <a:pt x="1371588" y="1597984"/>
                    <a:pt x="1360635" y="1620463"/>
                  </a:cubicBezTo>
                  <a:cubicBezTo>
                    <a:pt x="1361084" y="1620463"/>
                    <a:pt x="1361533" y="1620276"/>
                    <a:pt x="1361982" y="1620276"/>
                  </a:cubicBezTo>
                  <a:cubicBezTo>
                    <a:pt x="1371588" y="1618028"/>
                    <a:pt x="1380027" y="1616342"/>
                    <a:pt x="1391877" y="1616342"/>
                  </a:cubicBezTo>
                  <a:cubicBezTo>
                    <a:pt x="1396545" y="1616342"/>
                    <a:pt x="1401663" y="1616155"/>
                    <a:pt x="1406780" y="1615967"/>
                  </a:cubicBezTo>
                  <a:cubicBezTo>
                    <a:pt x="1422580" y="1615031"/>
                    <a:pt x="1440895" y="1614281"/>
                    <a:pt x="1455798" y="1620463"/>
                  </a:cubicBezTo>
                  <a:cubicBezTo>
                    <a:pt x="1458042" y="1621400"/>
                    <a:pt x="1460735" y="1621962"/>
                    <a:pt x="1463608" y="1622898"/>
                  </a:cubicBezTo>
                  <a:cubicBezTo>
                    <a:pt x="1469623" y="1624584"/>
                    <a:pt x="1476266" y="1626645"/>
                    <a:pt x="1481204" y="1630392"/>
                  </a:cubicBezTo>
                  <a:cubicBezTo>
                    <a:pt x="1485693" y="1633763"/>
                    <a:pt x="1486591" y="1637135"/>
                    <a:pt x="1487040" y="1639383"/>
                  </a:cubicBezTo>
                  <a:cubicBezTo>
                    <a:pt x="1487219" y="1640507"/>
                    <a:pt x="1487219" y="1640695"/>
                    <a:pt x="1487668" y="1641069"/>
                  </a:cubicBezTo>
                  <a:cubicBezTo>
                    <a:pt x="1488117" y="1641819"/>
                    <a:pt x="1489194" y="1642755"/>
                    <a:pt x="1490092" y="1643317"/>
                  </a:cubicBezTo>
                  <a:cubicBezTo>
                    <a:pt x="1492336" y="1645191"/>
                    <a:pt x="1495209" y="1647626"/>
                    <a:pt x="1496825" y="1651560"/>
                  </a:cubicBezTo>
                  <a:cubicBezTo>
                    <a:pt x="1499070" y="1657929"/>
                    <a:pt x="1497005" y="1665797"/>
                    <a:pt x="1495030" y="1673665"/>
                  </a:cubicBezTo>
                  <a:cubicBezTo>
                    <a:pt x="1493863" y="1677598"/>
                    <a:pt x="1492785" y="1681720"/>
                    <a:pt x="1492785" y="1684342"/>
                  </a:cubicBezTo>
                  <a:cubicBezTo>
                    <a:pt x="1492606" y="1689775"/>
                    <a:pt x="1491259" y="1694645"/>
                    <a:pt x="1490092" y="1699141"/>
                  </a:cubicBezTo>
                  <a:cubicBezTo>
                    <a:pt x="1489015" y="1703450"/>
                    <a:pt x="1487848" y="1707758"/>
                    <a:pt x="1487848" y="1712442"/>
                  </a:cubicBezTo>
                  <a:cubicBezTo>
                    <a:pt x="1487848" y="1720871"/>
                    <a:pt x="1485693" y="1726117"/>
                    <a:pt x="1483628" y="1730987"/>
                  </a:cubicBezTo>
                  <a:cubicBezTo>
                    <a:pt x="1482551" y="1733422"/>
                    <a:pt x="1481384" y="1736232"/>
                    <a:pt x="1480576" y="1739792"/>
                  </a:cubicBezTo>
                  <a:lnTo>
                    <a:pt x="1479229" y="1745037"/>
                  </a:lnTo>
                  <a:cubicBezTo>
                    <a:pt x="1477164" y="1752905"/>
                    <a:pt x="1475638" y="1759836"/>
                    <a:pt x="1466750" y="1767891"/>
                  </a:cubicBezTo>
                  <a:cubicBezTo>
                    <a:pt x="1459837" y="1774073"/>
                    <a:pt x="1449603" y="1776321"/>
                    <a:pt x="1439279" y="1776321"/>
                  </a:cubicBezTo>
                  <a:cubicBezTo>
                    <a:pt x="1427069" y="1776321"/>
                    <a:pt x="1414411" y="1773324"/>
                    <a:pt x="1405882" y="1770139"/>
                  </a:cubicBezTo>
                  <a:cubicBezTo>
                    <a:pt x="1400136" y="1768078"/>
                    <a:pt x="1394301" y="1765830"/>
                    <a:pt x="1388286" y="1763395"/>
                  </a:cubicBezTo>
                  <a:cubicBezTo>
                    <a:pt x="1376525" y="1758712"/>
                    <a:pt x="1364495" y="1754029"/>
                    <a:pt x="1352196" y="1750282"/>
                  </a:cubicBezTo>
                  <a:cubicBezTo>
                    <a:pt x="1348874" y="1749345"/>
                    <a:pt x="1346002" y="1748034"/>
                    <a:pt x="1342859" y="1746910"/>
                  </a:cubicBezTo>
                  <a:cubicBezTo>
                    <a:pt x="1336844" y="1744662"/>
                    <a:pt x="1331009" y="1742602"/>
                    <a:pt x="1325263" y="1742227"/>
                  </a:cubicBezTo>
                  <a:cubicBezTo>
                    <a:pt x="1318350" y="1741852"/>
                    <a:pt x="1311258" y="1742040"/>
                    <a:pt x="1304345" y="1742227"/>
                  </a:cubicBezTo>
                  <a:cubicBezTo>
                    <a:pt x="1300306" y="1742602"/>
                    <a:pt x="1296535" y="1742602"/>
                    <a:pt x="1292495" y="1742602"/>
                  </a:cubicBezTo>
                  <a:lnTo>
                    <a:pt x="1292495" y="1737356"/>
                  </a:lnTo>
                  <a:cubicBezTo>
                    <a:pt x="1288724" y="1745599"/>
                    <a:pt x="1286300" y="1753654"/>
                    <a:pt x="1285582" y="1761522"/>
                  </a:cubicBezTo>
                  <a:cubicBezTo>
                    <a:pt x="1285133" y="1770888"/>
                    <a:pt x="1285403" y="1782877"/>
                    <a:pt x="1286300" y="1792806"/>
                  </a:cubicBezTo>
                  <a:cubicBezTo>
                    <a:pt x="1288276" y="1813787"/>
                    <a:pt x="1294739" y="1831021"/>
                    <a:pt x="1309912" y="1841699"/>
                  </a:cubicBezTo>
                  <a:cubicBezTo>
                    <a:pt x="1324994" y="1852751"/>
                    <a:pt x="1346630" y="1857622"/>
                    <a:pt x="1368266" y="1861555"/>
                  </a:cubicBezTo>
                  <a:cubicBezTo>
                    <a:pt x="1411269" y="1868112"/>
                    <a:pt x="1456965" y="1866613"/>
                    <a:pt x="1496376" y="1848817"/>
                  </a:cubicBezTo>
                  <a:cubicBezTo>
                    <a:pt x="1535608" y="1831208"/>
                    <a:pt x="1564516" y="1794492"/>
                    <a:pt x="1587499" y="1756089"/>
                  </a:cubicBezTo>
                  <a:cubicBezTo>
                    <a:pt x="1599080" y="1736420"/>
                    <a:pt x="1609494" y="1717125"/>
                    <a:pt x="1617125" y="1695582"/>
                  </a:cubicBezTo>
                  <a:cubicBezTo>
                    <a:pt x="1625564" y="1674601"/>
                    <a:pt x="1633374" y="1652122"/>
                    <a:pt x="1649893" y="1634325"/>
                  </a:cubicBezTo>
                  <a:cubicBezTo>
                    <a:pt x="1654562" y="1630204"/>
                    <a:pt x="1658063" y="1625521"/>
                    <a:pt x="1665424" y="1624022"/>
                  </a:cubicBezTo>
                  <a:cubicBezTo>
                    <a:pt x="1671888" y="1623086"/>
                    <a:pt x="1677454" y="1623835"/>
                    <a:pt x="1683290" y="1624397"/>
                  </a:cubicBezTo>
                  <a:lnTo>
                    <a:pt x="1700437" y="1626083"/>
                  </a:lnTo>
                  <a:cubicBezTo>
                    <a:pt x="1706452" y="1627207"/>
                    <a:pt x="1711569" y="1629830"/>
                    <a:pt x="1716956" y="1630766"/>
                  </a:cubicBezTo>
                  <a:lnTo>
                    <a:pt x="1750981" y="1631328"/>
                  </a:lnTo>
                  <a:cubicBezTo>
                    <a:pt x="1762113" y="1631328"/>
                    <a:pt x="1775041" y="1635824"/>
                    <a:pt x="1783749" y="1627394"/>
                  </a:cubicBezTo>
                  <a:cubicBezTo>
                    <a:pt x="1775310" y="1636386"/>
                    <a:pt x="1761664" y="1632452"/>
                    <a:pt x="1750981" y="1632827"/>
                  </a:cubicBezTo>
                  <a:lnTo>
                    <a:pt x="1716507" y="1633576"/>
                  </a:lnTo>
                  <a:cubicBezTo>
                    <a:pt x="1710492" y="1633201"/>
                    <a:pt x="1705105" y="1630392"/>
                    <a:pt x="1699809" y="1629830"/>
                  </a:cubicBezTo>
                  <a:lnTo>
                    <a:pt x="1682841" y="1628893"/>
                  </a:lnTo>
                  <a:cubicBezTo>
                    <a:pt x="1677275" y="1628518"/>
                    <a:pt x="1671439" y="1627956"/>
                    <a:pt x="1666592" y="1629080"/>
                  </a:cubicBezTo>
                  <a:cubicBezTo>
                    <a:pt x="1662552" y="1629830"/>
                    <a:pt x="1658063" y="1634700"/>
                    <a:pt x="1654562" y="1638259"/>
                  </a:cubicBezTo>
                  <a:cubicBezTo>
                    <a:pt x="1640287" y="1654932"/>
                    <a:pt x="1633374" y="1677036"/>
                    <a:pt x="1626013" y="1698392"/>
                  </a:cubicBezTo>
                  <a:cubicBezTo>
                    <a:pt x="1619369" y="1720497"/>
                    <a:pt x="1609045" y="1741852"/>
                    <a:pt x="1598362" y="1761896"/>
                  </a:cubicBezTo>
                  <a:cubicBezTo>
                    <a:pt x="1576546" y="1802172"/>
                    <a:pt x="1548446" y="1842823"/>
                    <a:pt x="1504636" y="1865489"/>
                  </a:cubicBezTo>
                  <a:cubicBezTo>
                    <a:pt x="1461184" y="1887594"/>
                    <a:pt x="1411718" y="1891341"/>
                    <a:pt x="1364675" y="1886283"/>
                  </a:cubicBezTo>
                  <a:cubicBezTo>
                    <a:pt x="1341513" y="1883098"/>
                    <a:pt x="1316824" y="1879726"/>
                    <a:pt x="1293662" y="1864740"/>
                  </a:cubicBezTo>
                  <a:cubicBezTo>
                    <a:pt x="1269512" y="1849941"/>
                    <a:pt x="1257482" y="1820718"/>
                    <a:pt x="1254879" y="1796740"/>
                  </a:cubicBezTo>
                  <a:cubicBezTo>
                    <a:pt x="1253083" y="1784001"/>
                    <a:pt x="1252365" y="1772949"/>
                    <a:pt x="1252365" y="1759648"/>
                  </a:cubicBezTo>
                  <a:cubicBezTo>
                    <a:pt x="1252814" y="1745411"/>
                    <a:pt x="1256674" y="1732111"/>
                    <a:pt x="1261522" y="1720497"/>
                  </a:cubicBezTo>
                  <a:cubicBezTo>
                    <a:pt x="1271577" y="1696893"/>
                    <a:pt x="1285133" y="1677411"/>
                    <a:pt x="1296266" y="1658491"/>
                  </a:cubicBezTo>
                  <a:cubicBezTo>
                    <a:pt x="1317004" y="1620838"/>
                    <a:pt x="1335318" y="1579063"/>
                    <a:pt x="1347528" y="1537289"/>
                  </a:cubicBezTo>
                  <a:lnTo>
                    <a:pt x="1352016" y="1521553"/>
                  </a:lnTo>
                  <a:cubicBezTo>
                    <a:pt x="1354171" y="1512749"/>
                    <a:pt x="1357583" y="1506754"/>
                    <a:pt x="1360455" y="1500947"/>
                  </a:cubicBezTo>
                  <a:cubicBezTo>
                    <a:pt x="1366650" y="1489707"/>
                    <a:pt x="1370241" y="1482589"/>
                    <a:pt x="1374909" y="1470225"/>
                  </a:cubicBezTo>
                  <a:lnTo>
                    <a:pt x="1387388" y="1439691"/>
                  </a:lnTo>
                  <a:cubicBezTo>
                    <a:pt x="1389004" y="1436131"/>
                    <a:pt x="1391159" y="1432198"/>
                    <a:pt x="1393403" y="1428638"/>
                  </a:cubicBezTo>
                  <a:cubicBezTo>
                    <a:pt x="1392326" y="1405035"/>
                    <a:pt x="1390082" y="1360451"/>
                    <a:pt x="1387658" y="1310996"/>
                  </a:cubicBezTo>
                  <a:cubicBezTo>
                    <a:pt x="1387388" y="1310996"/>
                    <a:pt x="1387209" y="1310996"/>
                    <a:pt x="1386939" y="1310996"/>
                  </a:cubicBezTo>
                  <a:cubicBezTo>
                    <a:pt x="1379847" y="1310621"/>
                    <a:pt x="1372037" y="1310996"/>
                    <a:pt x="1365124" y="1312307"/>
                  </a:cubicBezTo>
                  <a:cubicBezTo>
                    <a:pt x="1351298" y="1317178"/>
                    <a:pt x="1331278" y="1320924"/>
                    <a:pt x="1315208" y="1320737"/>
                  </a:cubicBezTo>
                  <a:cubicBezTo>
                    <a:pt x="1306051" y="1321299"/>
                    <a:pt x="1299228" y="1319613"/>
                    <a:pt x="1292046" y="1322610"/>
                  </a:cubicBezTo>
                  <a:cubicBezTo>
                    <a:pt x="1283338" y="1325982"/>
                    <a:pt x="1274450" y="1323172"/>
                    <a:pt x="1266191" y="1323172"/>
                  </a:cubicBezTo>
                  <a:lnTo>
                    <a:pt x="1216724" y="1320175"/>
                  </a:lnTo>
                  <a:lnTo>
                    <a:pt x="1266011" y="1316990"/>
                  </a:lnTo>
                  <a:cubicBezTo>
                    <a:pt x="1274001" y="1316054"/>
                    <a:pt x="1282261" y="1317740"/>
                    <a:pt x="1288904" y="1313618"/>
                  </a:cubicBezTo>
                  <a:cubicBezTo>
                    <a:pt x="1296984" y="1309497"/>
                    <a:pt x="1307218" y="1309497"/>
                    <a:pt x="1314311" y="1307998"/>
                  </a:cubicBezTo>
                  <a:cubicBezTo>
                    <a:pt x="1331009" y="1305938"/>
                    <a:pt x="1343488" y="1302004"/>
                    <a:pt x="1360007" y="1294136"/>
                  </a:cubicBezTo>
                  <a:cubicBezTo>
                    <a:pt x="1369164" y="1291139"/>
                    <a:pt x="1377603" y="1289640"/>
                    <a:pt x="1386760" y="1288891"/>
                  </a:cubicBezTo>
                  <a:cubicBezTo>
                    <a:pt x="1382720" y="1208901"/>
                    <a:pt x="1378052" y="1123854"/>
                    <a:pt x="1375807" y="1100813"/>
                  </a:cubicBezTo>
                  <a:cubicBezTo>
                    <a:pt x="1371139" y="1055292"/>
                    <a:pt x="1347348" y="846045"/>
                    <a:pt x="1328585" y="700304"/>
                  </a:cubicBezTo>
                  <a:cubicBezTo>
                    <a:pt x="1312964" y="580413"/>
                    <a:pt x="1284505" y="457525"/>
                    <a:pt x="1267358" y="383905"/>
                  </a:cubicBezTo>
                  <a:lnTo>
                    <a:pt x="1257931" y="343629"/>
                  </a:lnTo>
                  <a:cubicBezTo>
                    <a:pt x="1256226" y="335574"/>
                    <a:pt x="1254430" y="325084"/>
                    <a:pt x="1252186" y="313095"/>
                  </a:cubicBezTo>
                  <a:cubicBezTo>
                    <a:pt x="1237911" y="234979"/>
                    <a:pt x="1208554" y="70316"/>
                    <a:pt x="1114290" y="77622"/>
                  </a:cubicBezTo>
                  <a:cubicBezTo>
                    <a:pt x="1080444" y="79308"/>
                    <a:pt x="1057282" y="88113"/>
                    <a:pt x="1043187" y="104410"/>
                  </a:cubicBezTo>
                  <a:cubicBezTo>
                    <a:pt x="1013381" y="138504"/>
                    <a:pt x="1019845" y="210813"/>
                    <a:pt x="1027207" y="294549"/>
                  </a:cubicBezTo>
                  <a:cubicBezTo>
                    <a:pt x="1033222" y="363861"/>
                    <a:pt x="1038518" y="438980"/>
                    <a:pt x="1043636" y="510914"/>
                  </a:cubicBezTo>
                  <a:lnTo>
                    <a:pt x="1044533" y="510914"/>
                  </a:lnTo>
                  <a:lnTo>
                    <a:pt x="1072364" y="512413"/>
                  </a:lnTo>
                  <a:cubicBezTo>
                    <a:pt x="1091576" y="513537"/>
                    <a:pt x="1109621" y="516721"/>
                    <a:pt x="1126769" y="515035"/>
                  </a:cubicBezTo>
                  <a:cubicBezTo>
                    <a:pt x="1135656" y="514661"/>
                    <a:pt x="1141492" y="510914"/>
                    <a:pt x="1151008" y="506231"/>
                  </a:cubicBezTo>
                  <a:cubicBezTo>
                    <a:pt x="1161512" y="501360"/>
                    <a:pt x="1172016" y="504545"/>
                    <a:pt x="1180455" y="504920"/>
                  </a:cubicBezTo>
                  <a:lnTo>
                    <a:pt x="1235936" y="508104"/>
                  </a:lnTo>
                  <a:lnTo>
                    <a:pt x="1180455" y="511101"/>
                  </a:lnTo>
                  <a:cubicBezTo>
                    <a:pt x="1171118" y="511476"/>
                    <a:pt x="1161691" y="510539"/>
                    <a:pt x="1155497" y="514661"/>
                  </a:cubicBezTo>
                  <a:cubicBezTo>
                    <a:pt x="1149033" y="518969"/>
                    <a:pt x="1138978" y="526088"/>
                    <a:pt x="1129193" y="527399"/>
                  </a:cubicBezTo>
                  <a:cubicBezTo>
                    <a:pt x="1109801" y="531707"/>
                    <a:pt x="1090678" y="530396"/>
                    <a:pt x="1072813" y="531707"/>
                  </a:cubicBezTo>
                  <a:lnTo>
                    <a:pt x="1045700" y="533206"/>
                  </a:lnTo>
                  <a:cubicBezTo>
                    <a:pt x="1050099" y="594650"/>
                    <a:pt x="1054139" y="653097"/>
                    <a:pt x="1058359" y="701802"/>
                  </a:cubicBezTo>
                  <a:cubicBezTo>
                    <a:pt x="1063476" y="761560"/>
                    <a:pt x="1069940" y="890630"/>
                    <a:pt x="1075506" y="1007148"/>
                  </a:cubicBezTo>
                  <a:cubicBezTo>
                    <a:pt x="1078379" y="1007336"/>
                    <a:pt x="1081072" y="1007710"/>
                    <a:pt x="1083317" y="1007523"/>
                  </a:cubicBezTo>
                  <a:cubicBezTo>
                    <a:pt x="1084394" y="1007898"/>
                    <a:pt x="1088434" y="1005088"/>
                    <a:pt x="1096244" y="1003214"/>
                  </a:cubicBezTo>
                  <a:cubicBezTo>
                    <a:pt x="1105581" y="1001903"/>
                    <a:pt x="1110698" y="1004900"/>
                    <a:pt x="1111596" y="1004339"/>
                  </a:cubicBezTo>
                  <a:cubicBezTo>
                    <a:pt x="1112314" y="1004713"/>
                    <a:pt x="1114290" y="1003589"/>
                    <a:pt x="1119856" y="999468"/>
                  </a:cubicBezTo>
                  <a:cubicBezTo>
                    <a:pt x="1125601" y="995347"/>
                    <a:pt x="1134579" y="994972"/>
                    <a:pt x="1138529" y="995721"/>
                  </a:cubicBezTo>
                  <a:cubicBezTo>
                    <a:pt x="1145711" y="997032"/>
                    <a:pt x="1153522" y="993286"/>
                    <a:pt x="1163487" y="990101"/>
                  </a:cubicBezTo>
                  <a:cubicBezTo>
                    <a:pt x="1184495" y="985980"/>
                    <a:pt x="1202270" y="987104"/>
                    <a:pt x="1221213" y="984107"/>
                  </a:cubicBezTo>
                  <a:cubicBezTo>
                    <a:pt x="1239707" y="981672"/>
                    <a:pt x="1258201" y="976801"/>
                    <a:pt x="1274270" y="966311"/>
                  </a:cubicBezTo>
                  <a:cubicBezTo>
                    <a:pt x="1259727" y="978487"/>
                    <a:pt x="1241233" y="985980"/>
                    <a:pt x="1222560" y="990476"/>
                  </a:cubicBezTo>
                  <a:cubicBezTo>
                    <a:pt x="1204515" y="994972"/>
                    <a:pt x="1183776" y="997032"/>
                    <a:pt x="1167976" y="1002278"/>
                  </a:cubicBezTo>
                  <a:cubicBezTo>
                    <a:pt x="1160165" y="1005275"/>
                    <a:pt x="1150829" y="1011831"/>
                    <a:pt x="1138529" y="1011831"/>
                  </a:cubicBezTo>
                  <a:cubicBezTo>
                    <a:pt x="1133232" y="1012019"/>
                    <a:pt x="1132065" y="1012206"/>
                    <a:pt x="1130090" y="1014079"/>
                  </a:cubicBezTo>
                  <a:cubicBezTo>
                    <a:pt x="1127846" y="1015578"/>
                    <a:pt x="1122998" y="1021760"/>
                    <a:pt x="1114020" y="1023446"/>
                  </a:cubicBezTo>
                  <a:cubicBezTo>
                    <a:pt x="1105581" y="1024008"/>
                    <a:pt x="1101362" y="1022509"/>
                    <a:pt x="1101092" y="1023446"/>
                  </a:cubicBezTo>
                  <a:cubicBezTo>
                    <a:pt x="1099566" y="1023446"/>
                    <a:pt x="1095795" y="1027192"/>
                    <a:pt x="1087536" y="1029066"/>
                  </a:cubicBezTo>
                  <a:cubicBezTo>
                    <a:pt x="1083765" y="1029815"/>
                    <a:pt x="1080444" y="1029815"/>
                    <a:pt x="1077032" y="1030003"/>
                  </a:cubicBezTo>
                  <a:cubicBezTo>
                    <a:pt x="1081342" y="1117110"/>
                    <a:pt x="1085112" y="1196912"/>
                    <a:pt x="1087087" y="1213397"/>
                  </a:cubicBezTo>
                  <a:cubicBezTo>
                    <a:pt x="1091756" y="1253673"/>
                    <a:pt x="1096424" y="1331977"/>
                    <a:pt x="1096693" y="1335348"/>
                  </a:cubicBezTo>
                  <a:lnTo>
                    <a:pt x="1106479" y="1502821"/>
                  </a:lnTo>
                  <a:lnTo>
                    <a:pt x="1047406" y="1345464"/>
                  </a:lnTo>
                  <a:cubicBezTo>
                    <a:pt x="1046060" y="1342092"/>
                    <a:pt x="1034299" y="1310808"/>
                    <a:pt x="1019396" y="1268659"/>
                  </a:cubicBezTo>
                  <a:cubicBezTo>
                    <a:pt x="992822" y="1273530"/>
                    <a:pt x="967057" y="1286268"/>
                    <a:pt x="941830" y="1300505"/>
                  </a:cubicBezTo>
                  <a:cubicBezTo>
                    <a:pt x="933121" y="1305376"/>
                    <a:pt x="923336" y="1308560"/>
                    <a:pt x="914179" y="1312494"/>
                  </a:cubicBezTo>
                  <a:cubicBezTo>
                    <a:pt x="905291" y="1316803"/>
                    <a:pt x="897301" y="1321861"/>
                    <a:pt x="888592" y="1326544"/>
                  </a:cubicBezTo>
                  <a:cubicBezTo>
                    <a:pt x="880333" y="1332164"/>
                    <a:pt x="869650" y="1334974"/>
                    <a:pt x="860313" y="1337034"/>
                  </a:cubicBezTo>
                  <a:cubicBezTo>
                    <a:pt x="851605" y="1342842"/>
                    <a:pt x="840024" y="1338908"/>
                    <a:pt x="831136" y="1340219"/>
                  </a:cubicBezTo>
                  <a:lnTo>
                    <a:pt x="830238" y="1343966"/>
                  </a:lnTo>
                  <a:lnTo>
                    <a:pt x="830867" y="1340032"/>
                  </a:lnTo>
                  <a:lnTo>
                    <a:pt x="831136" y="1339657"/>
                  </a:lnTo>
                  <a:cubicBezTo>
                    <a:pt x="841370" y="1337222"/>
                    <a:pt x="850707" y="1340406"/>
                    <a:pt x="859415" y="1333662"/>
                  </a:cubicBezTo>
                  <a:cubicBezTo>
                    <a:pt x="869201" y="1330291"/>
                    <a:pt x="877460" y="1327293"/>
                    <a:pt x="885271" y="1320924"/>
                  </a:cubicBezTo>
                  <a:cubicBezTo>
                    <a:pt x="893261" y="1315492"/>
                    <a:pt x="901251" y="1309122"/>
                    <a:pt x="909780" y="1304065"/>
                  </a:cubicBezTo>
                  <a:cubicBezTo>
                    <a:pt x="918219" y="1299194"/>
                    <a:pt x="927106" y="1295447"/>
                    <a:pt x="935186" y="1289828"/>
                  </a:cubicBezTo>
                  <a:cubicBezTo>
                    <a:pt x="957900" y="1273530"/>
                    <a:pt x="983306" y="1257045"/>
                    <a:pt x="1012034" y="1248240"/>
                  </a:cubicBezTo>
                  <a:cubicBezTo>
                    <a:pt x="988872" y="1182675"/>
                    <a:pt x="961221" y="1100251"/>
                    <a:pt x="951885" y="1056416"/>
                  </a:cubicBezTo>
                  <a:cubicBezTo>
                    <a:pt x="942727" y="1013143"/>
                    <a:pt x="926657" y="962377"/>
                    <a:pt x="912473" y="917605"/>
                  </a:cubicBezTo>
                  <a:cubicBezTo>
                    <a:pt x="901071" y="881825"/>
                    <a:pt x="891286" y="850916"/>
                    <a:pt x="885899" y="827500"/>
                  </a:cubicBezTo>
                  <a:cubicBezTo>
                    <a:pt x="885720" y="826189"/>
                    <a:pt x="885271" y="824128"/>
                    <a:pt x="884822" y="822442"/>
                  </a:cubicBezTo>
                  <a:lnTo>
                    <a:pt x="834906" y="819445"/>
                  </a:lnTo>
                  <a:cubicBezTo>
                    <a:pt x="824672" y="819070"/>
                    <a:pt x="819285" y="821880"/>
                    <a:pt x="806178" y="821880"/>
                  </a:cubicBezTo>
                  <a:cubicBezTo>
                    <a:pt x="799894" y="821693"/>
                    <a:pt x="799714" y="821131"/>
                    <a:pt x="796123" y="822817"/>
                  </a:cubicBezTo>
                  <a:cubicBezTo>
                    <a:pt x="792532" y="824690"/>
                    <a:pt x="788762" y="827500"/>
                    <a:pt x="784363" y="830123"/>
                  </a:cubicBezTo>
                  <a:cubicBezTo>
                    <a:pt x="775385" y="834618"/>
                    <a:pt x="767574" y="840426"/>
                    <a:pt x="756442" y="842674"/>
                  </a:cubicBezTo>
                  <a:lnTo>
                    <a:pt x="727983" y="846607"/>
                  </a:lnTo>
                  <a:cubicBezTo>
                    <a:pt x="722417" y="847357"/>
                    <a:pt x="718198" y="846420"/>
                    <a:pt x="714158" y="848106"/>
                  </a:cubicBezTo>
                  <a:cubicBezTo>
                    <a:pt x="710118" y="849417"/>
                    <a:pt x="706168" y="852227"/>
                    <a:pt x="700961" y="853539"/>
                  </a:cubicBezTo>
                  <a:cubicBezTo>
                    <a:pt x="694317" y="855224"/>
                    <a:pt x="687225" y="855224"/>
                    <a:pt x="681210" y="857660"/>
                  </a:cubicBezTo>
                  <a:cubicBezTo>
                    <a:pt x="687225" y="854475"/>
                    <a:pt x="694138" y="852789"/>
                    <a:pt x="700153" y="850541"/>
                  </a:cubicBezTo>
                  <a:cubicBezTo>
                    <a:pt x="704103" y="848855"/>
                    <a:pt x="707694" y="845484"/>
                    <a:pt x="712362" y="843423"/>
                  </a:cubicBezTo>
                  <a:cubicBezTo>
                    <a:pt x="717300" y="840800"/>
                    <a:pt x="722866" y="841362"/>
                    <a:pt x="726637" y="840238"/>
                  </a:cubicBezTo>
                  <a:lnTo>
                    <a:pt x="754288" y="833120"/>
                  </a:lnTo>
                  <a:cubicBezTo>
                    <a:pt x="761829" y="831059"/>
                    <a:pt x="769370" y="824690"/>
                    <a:pt x="777001" y="819445"/>
                  </a:cubicBezTo>
                  <a:cubicBezTo>
                    <a:pt x="780323" y="816822"/>
                    <a:pt x="783914" y="813450"/>
                    <a:pt x="788582" y="810453"/>
                  </a:cubicBezTo>
                  <a:cubicBezTo>
                    <a:pt x="792981" y="806332"/>
                    <a:pt x="803036" y="805770"/>
                    <a:pt x="806178" y="805957"/>
                  </a:cubicBezTo>
                  <a:cubicBezTo>
                    <a:pt x="812193" y="805395"/>
                    <a:pt x="825121" y="800712"/>
                    <a:pt x="834009" y="800337"/>
                  </a:cubicBezTo>
                  <a:lnTo>
                    <a:pt x="879256" y="797902"/>
                  </a:lnTo>
                  <a:cubicBezTo>
                    <a:pt x="872971" y="768304"/>
                    <a:pt x="863904" y="724282"/>
                    <a:pt x="854029" y="677075"/>
                  </a:cubicBezTo>
                  <a:cubicBezTo>
                    <a:pt x="834906" y="585283"/>
                    <a:pt x="813270" y="481129"/>
                    <a:pt x="805280" y="447409"/>
                  </a:cubicBezTo>
                  <a:cubicBezTo>
                    <a:pt x="801689" y="432048"/>
                    <a:pt x="796393" y="404886"/>
                    <a:pt x="790108" y="372291"/>
                  </a:cubicBezTo>
                  <a:cubicBezTo>
                    <a:pt x="781220" y="372665"/>
                    <a:pt x="771614" y="373415"/>
                    <a:pt x="761111" y="374726"/>
                  </a:cubicBezTo>
                  <a:lnTo>
                    <a:pt x="735345" y="377910"/>
                  </a:lnTo>
                  <a:cubicBezTo>
                    <a:pt x="727265" y="377910"/>
                    <a:pt x="722597" y="381095"/>
                    <a:pt x="712183" y="384467"/>
                  </a:cubicBezTo>
                  <a:cubicBezTo>
                    <a:pt x="707425" y="386153"/>
                    <a:pt x="700781" y="385778"/>
                    <a:pt x="697459" y="385216"/>
                  </a:cubicBezTo>
                  <a:cubicBezTo>
                    <a:pt x="692073" y="385216"/>
                    <a:pt x="696292" y="384092"/>
                    <a:pt x="687674" y="389150"/>
                  </a:cubicBezTo>
                  <a:lnTo>
                    <a:pt x="661998" y="394021"/>
                  </a:lnTo>
                  <a:cubicBezTo>
                    <a:pt x="646018" y="397393"/>
                    <a:pt x="630846" y="407696"/>
                    <a:pt x="613698" y="409944"/>
                  </a:cubicBezTo>
                  <a:lnTo>
                    <a:pt x="612801" y="413503"/>
                  </a:lnTo>
                  <a:lnTo>
                    <a:pt x="613429" y="409756"/>
                  </a:lnTo>
                  <a:lnTo>
                    <a:pt x="613429" y="409569"/>
                  </a:lnTo>
                  <a:lnTo>
                    <a:pt x="613698" y="409569"/>
                  </a:lnTo>
                  <a:cubicBezTo>
                    <a:pt x="630397" y="405261"/>
                    <a:pt x="643324" y="393459"/>
                    <a:pt x="660202" y="387652"/>
                  </a:cubicBezTo>
                  <a:lnTo>
                    <a:pt x="684532" y="380158"/>
                  </a:lnTo>
                  <a:cubicBezTo>
                    <a:pt x="684532" y="380158"/>
                    <a:pt x="685429" y="378847"/>
                    <a:pt x="688751" y="376412"/>
                  </a:cubicBezTo>
                  <a:cubicBezTo>
                    <a:pt x="692791" y="374351"/>
                    <a:pt x="694766" y="374538"/>
                    <a:pt x="697459" y="374351"/>
                  </a:cubicBezTo>
                  <a:cubicBezTo>
                    <a:pt x="702756" y="374164"/>
                    <a:pt x="704552" y="374164"/>
                    <a:pt x="708143" y="372665"/>
                  </a:cubicBezTo>
                  <a:cubicBezTo>
                    <a:pt x="713709" y="370230"/>
                    <a:pt x="723764" y="363486"/>
                    <a:pt x="733280" y="362550"/>
                  </a:cubicBezTo>
                  <a:lnTo>
                    <a:pt x="758058" y="356555"/>
                  </a:lnTo>
                  <a:cubicBezTo>
                    <a:pt x="766497" y="354682"/>
                    <a:pt x="775834" y="351872"/>
                    <a:pt x="785889" y="350373"/>
                  </a:cubicBezTo>
                  <a:cubicBezTo>
                    <a:pt x="781400" y="325833"/>
                    <a:pt x="776552" y="299794"/>
                    <a:pt x="771884" y="273756"/>
                  </a:cubicBezTo>
                  <a:cubicBezTo>
                    <a:pt x="758687" y="202009"/>
                    <a:pt x="745130" y="127826"/>
                    <a:pt x="739295" y="105909"/>
                  </a:cubicBezTo>
                  <a:cubicBezTo>
                    <a:pt x="728432" y="63760"/>
                    <a:pt x="687853" y="45402"/>
                    <a:pt x="625728" y="53831"/>
                  </a:cubicBezTo>
                  <a:cubicBezTo>
                    <a:pt x="561539" y="62449"/>
                    <a:pt x="531912" y="174659"/>
                    <a:pt x="550586" y="339883"/>
                  </a:cubicBezTo>
                  <a:cubicBezTo>
                    <a:pt x="559115" y="414252"/>
                    <a:pt x="566925" y="476633"/>
                    <a:pt x="574017" y="532082"/>
                  </a:cubicBezTo>
                  <a:cubicBezTo>
                    <a:pt x="582905" y="601581"/>
                    <a:pt x="590267" y="660215"/>
                    <a:pt x="595653" y="718100"/>
                  </a:cubicBezTo>
                  <a:cubicBezTo>
                    <a:pt x="605619" y="827500"/>
                    <a:pt x="620162" y="932029"/>
                    <a:pt x="637758" y="1020074"/>
                  </a:cubicBezTo>
                  <a:cubicBezTo>
                    <a:pt x="647275" y="1068218"/>
                    <a:pt x="676272" y="1169937"/>
                    <a:pt x="701679" y="1259668"/>
                  </a:cubicBezTo>
                  <a:cubicBezTo>
                    <a:pt x="737140" y="1384803"/>
                    <a:pt x="746657" y="1420583"/>
                    <a:pt x="746657" y="1433509"/>
                  </a:cubicBezTo>
                  <a:cubicBezTo>
                    <a:pt x="746657" y="1451492"/>
                    <a:pt x="734896" y="1466104"/>
                    <a:pt x="717031" y="1469663"/>
                  </a:cubicBezTo>
                  <a:cubicBezTo>
                    <a:pt x="697908" y="1473410"/>
                    <a:pt x="672232" y="1463294"/>
                    <a:pt x="645569" y="1432385"/>
                  </a:cubicBezTo>
                  <a:cubicBezTo>
                    <a:pt x="640182" y="1432759"/>
                    <a:pt x="631923" y="1437443"/>
                    <a:pt x="621958" y="1441939"/>
                  </a:cubicBezTo>
                  <a:cubicBezTo>
                    <a:pt x="611005" y="1445498"/>
                    <a:pt x="600501" y="1447371"/>
                    <a:pt x="590985" y="1449994"/>
                  </a:cubicBezTo>
                  <a:cubicBezTo>
                    <a:pt x="582905" y="1452616"/>
                    <a:pt x="574017" y="1458986"/>
                    <a:pt x="564232" y="1463669"/>
                  </a:cubicBezTo>
                  <a:lnTo>
                    <a:pt x="551484" y="1469851"/>
                  </a:lnTo>
                  <a:cubicBezTo>
                    <a:pt x="548880" y="1471911"/>
                    <a:pt x="546187" y="1475845"/>
                    <a:pt x="542416" y="1480528"/>
                  </a:cubicBezTo>
                  <a:cubicBezTo>
                    <a:pt x="524551" y="1495889"/>
                    <a:pt x="507853" y="1505256"/>
                    <a:pt x="490436" y="1517994"/>
                  </a:cubicBezTo>
                  <a:cubicBezTo>
                    <a:pt x="472840" y="1528859"/>
                    <a:pt x="458206" y="1545157"/>
                    <a:pt x="437648" y="1551339"/>
                  </a:cubicBezTo>
                  <a:cubicBezTo>
                    <a:pt x="457039" y="1543284"/>
                    <a:pt x="469967" y="1525675"/>
                    <a:pt x="486486" y="1513124"/>
                  </a:cubicBezTo>
                  <a:cubicBezTo>
                    <a:pt x="501568" y="1499636"/>
                    <a:pt x="519613" y="1485774"/>
                    <a:pt x="532092" y="1473035"/>
                  </a:cubicBezTo>
                  <a:cubicBezTo>
                    <a:pt x="534785" y="1469101"/>
                    <a:pt x="537030" y="1464043"/>
                    <a:pt x="542147" y="1459173"/>
                  </a:cubicBezTo>
                  <a:cubicBezTo>
                    <a:pt x="547085" y="1455426"/>
                    <a:pt x="551484" y="1452804"/>
                    <a:pt x="556421" y="1449806"/>
                  </a:cubicBezTo>
                  <a:cubicBezTo>
                    <a:pt x="565130" y="1444561"/>
                    <a:pt x="572491" y="1437443"/>
                    <a:pt x="583803" y="1432198"/>
                  </a:cubicBezTo>
                  <a:cubicBezTo>
                    <a:pt x="593858" y="1428076"/>
                    <a:pt x="604092" y="1425266"/>
                    <a:pt x="612531" y="1421707"/>
                  </a:cubicBezTo>
                  <a:cubicBezTo>
                    <a:pt x="617649" y="1419272"/>
                    <a:pt x="622766" y="1415151"/>
                    <a:pt x="629948" y="1411591"/>
                  </a:cubicBezTo>
                  <a:cubicBezTo>
                    <a:pt x="617020" y="1392671"/>
                    <a:pt x="604092" y="1369255"/>
                    <a:pt x="591614" y="1339282"/>
                  </a:cubicBezTo>
                  <a:cubicBezTo>
                    <a:pt x="565309" y="1275965"/>
                    <a:pt x="544571" y="1219392"/>
                    <a:pt x="528142" y="1174246"/>
                  </a:cubicBezTo>
                  <a:cubicBezTo>
                    <a:pt x="511444" y="1128537"/>
                    <a:pt x="498246" y="1092383"/>
                    <a:pt x="485768" y="1066532"/>
                  </a:cubicBezTo>
                  <a:cubicBezTo>
                    <a:pt x="459912" y="1012956"/>
                    <a:pt x="377767" y="830123"/>
                    <a:pt x="353258" y="775610"/>
                  </a:cubicBezTo>
                  <a:cubicBezTo>
                    <a:pt x="346974" y="761373"/>
                    <a:pt x="337637" y="731962"/>
                    <a:pt x="326954" y="695433"/>
                  </a:cubicBezTo>
                  <a:cubicBezTo>
                    <a:pt x="315822" y="695620"/>
                    <a:pt x="304420" y="696744"/>
                    <a:pt x="293557" y="699554"/>
                  </a:cubicBezTo>
                  <a:cubicBezTo>
                    <a:pt x="286824" y="700304"/>
                    <a:pt x="282784" y="705923"/>
                    <a:pt x="270575" y="709295"/>
                  </a:cubicBezTo>
                  <a:cubicBezTo>
                    <a:pt x="261238" y="711169"/>
                    <a:pt x="252709" y="710794"/>
                    <a:pt x="245617" y="711918"/>
                  </a:cubicBezTo>
                  <a:lnTo>
                    <a:pt x="198395" y="723720"/>
                  </a:lnTo>
                  <a:cubicBezTo>
                    <a:pt x="182774" y="727091"/>
                    <a:pt x="167602" y="734772"/>
                    <a:pt x="150903" y="735709"/>
                  </a:cubicBezTo>
                  <a:lnTo>
                    <a:pt x="150005" y="739455"/>
                  </a:lnTo>
                  <a:lnTo>
                    <a:pt x="150454" y="735521"/>
                  </a:lnTo>
                  <a:lnTo>
                    <a:pt x="150454" y="735334"/>
                  </a:lnTo>
                  <a:lnTo>
                    <a:pt x="150724" y="735334"/>
                  </a:lnTo>
                  <a:cubicBezTo>
                    <a:pt x="166973" y="732337"/>
                    <a:pt x="180529" y="722970"/>
                    <a:pt x="196420" y="717163"/>
                  </a:cubicBezTo>
                  <a:lnTo>
                    <a:pt x="242924" y="699367"/>
                  </a:lnTo>
                  <a:cubicBezTo>
                    <a:pt x="251632" y="696932"/>
                    <a:pt x="260071" y="695995"/>
                    <a:pt x="266535" y="693934"/>
                  </a:cubicBezTo>
                  <a:cubicBezTo>
                    <a:pt x="270575" y="692998"/>
                    <a:pt x="277936" y="684755"/>
                    <a:pt x="287542" y="681571"/>
                  </a:cubicBezTo>
                  <a:cubicBezTo>
                    <a:pt x="297956" y="677450"/>
                    <a:pt x="309088" y="674640"/>
                    <a:pt x="320490" y="672766"/>
                  </a:cubicBezTo>
                  <a:cubicBezTo>
                    <a:pt x="313577" y="648788"/>
                    <a:pt x="306216" y="622749"/>
                    <a:pt x="298854" y="595961"/>
                  </a:cubicBezTo>
                  <a:cubicBezTo>
                    <a:pt x="279283" y="525900"/>
                    <a:pt x="259173" y="453404"/>
                    <a:pt x="249387" y="430737"/>
                  </a:cubicBezTo>
                  <a:cubicBezTo>
                    <a:pt x="235113" y="397580"/>
                    <a:pt x="193726" y="324522"/>
                    <a:pt x="112659" y="358990"/>
                  </a:cubicBezTo>
                  <a:cubicBezTo>
                    <a:pt x="43352" y="388401"/>
                    <a:pt x="32399" y="488060"/>
                    <a:pt x="75671" y="691687"/>
                  </a:cubicBezTo>
                  <a:cubicBezTo>
                    <a:pt x="92549" y="771863"/>
                    <a:pt x="104399" y="838365"/>
                    <a:pt x="114813" y="897186"/>
                  </a:cubicBezTo>
                  <a:cubicBezTo>
                    <a:pt x="128459" y="974553"/>
                    <a:pt x="139322" y="1035810"/>
                    <a:pt x="155212" y="1086014"/>
                  </a:cubicBezTo>
                  <a:cubicBezTo>
                    <a:pt x="162305" y="1108306"/>
                    <a:pt x="171013" y="1130598"/>
                    <a:pt x="180799" y="1153452"/>
                  </a:cubicBezTo>
                  <a:cubicBezTo>
                    <a:pt x="192380" y="1147270"/>
                    <a:pt x="204410" y="1141276"/>
                    <a:pt x="217068" y="1136780"/>
                  </a:cubicBezTo>
                  <a:cubicBezTo>
                    <a:pt x="238076" y="1128537"/>
                    <a:pt x="258814" y="1116923"/>
                    <a:pt x="281707" y="1108868"/>
                  </a:cubicBezTo>
                  <a:cubicBezTo>
                    <a:pt x="293288" y="1105121"/>
                    <a:pt x="303792" y="1102311"/>
                    <a:pt x="312680" y="1095942"/>
                  </a:cubicBezTo>
                  <a:cubicBezTo>
                    <a:pt x="317348" y="1093132"/>
                    <a:pt x="320041" y="1089386"/>
                    <a:pt x="323812" y="1084141"/>
                  </a:cubicBezTo>
                  <a:cubicBezTo>
                    <a:pt x="327582" y="1078895"/>
                    <a:pt x="334495" y="1074774"/>
                    <a:pt x="340061" y="1073838"/>
                  </a:cubicBezTo>
                  <a:lnTo>
                    <a:pt x="374176" y="1064658"/>
                  </a:lnTo>
                  <a:cubicBezTo>
                    <a:pt x="386655" y="1062972"/>
                    <a:pt x="397787" y="1065033"/>
                    <a:pt x="409638" y="1065033"/>
                  </a:cubicBezTo>
                  <a:cubicBezTo>
                    <a:pt x="398236" y="1065970"/>
                    <a:pt x="385757" y="1065033"/>
                    <a:pt x="375074" y="1067468"/>
                  </a:cubicBezTo>
                  <a:lnTo>
                    <a:pt x="342575" y="1079645"/>
                  </a:lnTo>
                  <a:cubicBezTo>
                    <a:pt x="330724" y="1081893"/>
                    <a:pt x="330096" y="1094256"/>
                    <a:pt x="318695" y="1103248"/>
                  </a:cubicBezTo>
                  <a:cubicBezTo>
                    <a:pt x="308909" y="1111491"/>
                    <a:pt x="296879" y="1115986"/>
                    <a:pt x="286644" y="1120482"/>
                  </a:cubicBezTo>
                  <a:cubicBezTo>
                    <a:pt x="265906" y="1129849"/>
                    <a:pt x="246694" y="1142774"/>
                    <a:pt x="225148" y="1153827"/>
                  </a:cubicBezTo>
                  <a:cubicBezTo>
                    <a:pt x="212669" y="1159447"/>
                    <a:pt x="201268" y="1166565"/>
                    <a:pt x="189956" y="1173871"/>
                  </a:cubicBezTo>
                  <a:cubicBezTo>
                    <a:pt x="198574" y="1193353"/>
                    <a:pt x="207283" y="1212648"/>
                    <a:pt x="217068" y="1233816"/>
                  </a:cubicBezTo>
                  <a:cubicBezTo>
                    <a:pt x="238525" y="1279712"/>
                    <a:pt x="262764" y="1331977"/>
                    <a:pt x="286824" y="1393233"/>
                  </a:cubicBezTo>
                  <a:cubicBezTo>
                    <a:pt x="330545" y="1504506"/>
                    <a:pt x="371752" y="1698205"/>
                    <a:pt x="385129" y="1764332"/>
                  </a:cubicBezTo>
                  <a:cubicBezTo>
                    <a:pt x="408919" y="1761709"/>
                    <a:pt x="433249" y="1758525"/>
                    <a:pt x="459014" y="1757026"/>
                  </a:cubicBezTo>
                  <a:cubicBezTo>
                    <a:pt x="476251" y="1756089"/>
                    <a:pt x="493847" y="1756277"/>
                    <a:pt x="511174" y="1758337"/>
                  </a:cubicBezTo>
                  <a:cubicBezTo>
                    <a:pt x="520062" y="1759274"/>
                    <a:pt x="528591" y="1760772"/>
                    <a:pt x="537299" y="1762646"/>
                  </a:cubicBezTo>
                  <a:cubicBezTo>
                    <a:pt x="544391" y="1764144"/>
                    <a:pt x="550855" y="1765081"/>
                    <a:pt x="558217" y="1765643"/>
                  </a:cubicBezTo>
                  <a:cubicBezTo>
                    <a:pt x="617918" y="1770326"/>
                    <a:pt x="678696" y="1754403"/>
                    <a:pt x="741809" y="1738480"/>
                  </a:cubicBezTo>
                  <a:cubicBezTo>
                    <a:pt x="772063" y="1732486"/>
                    <a:pt x="802856" y="1717874"/>
                    <a:pt x="842896" y="1721621"/>
                  </a:cubicBezTo>
                  <a:cubicBezTo>
                    <a:pt x="862737" y="1723494"/>
                    <a:pt x="882577" y="1735108"/>
                    <a:pt x="894877" y="1750095"/>
                  </a:cubicBezTo>
                  <a:cubicBezTo>
                    <a:pt x="907086" y="1764706"/>
                    <a:pt x="915346" y="1781753"/>
                    <a:pt x="919745" y="1799362"/>
                  </a:cubicBezTo>
                  <a:cubicBezTo>
                    <a:pt x="935186" y="1866239"/>
                    <a:pt x="909510" y="1932928"/>
                    <a:pt x="867675" y="1980322"/>
                  </a:cubicBezTo>
                  <a:cubicBezTo>
                    <a:pt x="868572" y="1980884"/>
                    <a:pt x="869470" y="1981633"/>
                    <a:pt x="870368" y="1982195"/>
                  </a:cubicBezTo>
                  <a:cubicBezTo>
                    <a:pt x="874767" y="1986316"/>
                    <a:pt x="878538" y="1990250"/>
                    <a:pt x="882398" y="1994184"/>
                  </a:cubicBezTo>
                  <a:cubicBezTo>
                    <a:pt x="889939" y="2002239"/>
                    <a:pt x="896583" y="2011231"/>
                    <a:pt x="903316" y="2016851"/>
                  </a:cubicBezTo>
                  <a:cubicBezTo>
                    <a:pt x="911126" y="2023408"/>
                    <a:pt x="920194" y="2031463"/>
                    <a:pt x="927376" y="2039331"/>
                  </a:cubicBezTo>
                  <a:cubicBezTo>
                    <a:pt x="935366" y="2047011"/>
                    <a:pt x="941830" y="2057689"/>
                    <a:pt x="942278" y="2068741"/>
                  </a:cubicBezTo>
                  <a:lnTo>
                    <a:pt x="945600" y="2069865"/>
                  </a:lnTo>
                  <a:lnTo>
                    <a:pt x="941830" y="2069303"/>
                  </a:lnTo>
                  <a:lnTo>
                    <a:pt x="941650" y="2069303"/>
                  </a:lnTo>
                  <a:lnTo>
                    <a:pt x="941650" y="2068929"/>
                  </a:lnTo>
                  <a:cubicBezTo>
                    <a:pt x="938508" y="2058438"/>
                    <a:pt x="930967" y="2051320"/>
                    <a:pt x="921989" y="2045887"/>
                  </a:cubicBezTo>
                  <a:cubicBezTo>
                    <a:pt x="912922" y="2039893"/>
                    <a:pt x="904393" y="2035397"/>
                    <a:pt x="894159" y="2030526"/>
                  </a:cubicBezTo>
                  <a:cubicBezTo>
                    <a:pt x="882398" y="2024532"/>
                    <a:pt x="876114" y="2015914"/>
                    <a:pt x="867675" y="2009733"/>
                  </a:cubicBezTo>
                  <a:cubicBezTo>
                    <a:pt x="863635" y="2006361"/>
                    <a:pt x="859595" y="2002989"/>
                    <a:pt x="855645" y="2000366"/>
                  </a:cubicBezTo>
                  <a:cubicBezTo>
                    <a:pt x="853849" y="1999242"/>
                    <a:pt x="852323" y="1998306"/>
                    <a:pt x="850976" y="1997369"/>
                  </a:cubicBezTo>
                  <a:cubicBezTo>
                    <a:pt x="827365" y="2021722"/>
                    <a:pt x="801510" y="2043264"/>
                    <a:pt x="773679" y="2062372"/>
                  </a:cubicBezTo>
                  <a:cubicBezTo>
                    <a:pt x="776283" y="2065369"/>
                    <a:pt x="778348" y="2068179"/>
                    <a:pt x="780951" y="2070615"/>
                  </a:cubicBezTo>
                  <a:cubicBezTo>
                    <a:pt x="784363" y="2073986"/>
                    <a:pt x="784542" y="2075110"/>
                    <a:pt x="788313" y="2076984"/>
                  </a:cubicBezTo>
                  <a:lnTo>
                    <a:pt x="800163" y="2083166"/>
                  </a:lnTo>
                  <a:cubicBezTo>
                    <a:pt x="815964" y="2090284"/>
                    <a:pt x="833560" y="2102835"/>
                    <a:pt x="846936" y="2110328"/>
                  </a:cubicBezTo>
                  <a:cubicBezTo>
                    <a:pt x="864802" y="2118196"/>
                    <a:pt x="876832" y="2133370"/>
                    <a:pt x="891286" y="2142362"/>
                  </a:cubicBezTo>
                  <a:cubicBezTo>
                    <a:pt x="906009" y="2151541"/>
                    <a:pt x="923336" y="2164466"/>
                    <a:pt x="924503" y="2183574"/>
                  </a:cubicBezTo>
                  <a:cubicBezTo>
                    <a:pt x="920642" y="2164841"/>
                    <a:pt x="903765" y="2155662"/>
                    <a:pt x="887964" y="2147981"/>
                  </a:cubicBezTo>
                  <a:cubicBezTo>
                    <a:pt x="870996" y="2139739"/>
                    <a:pt x="858069" y="2126813"/>
                    <a:pt x="841550" y="2122317"/>
                  </a:cubicBezTo>
                  <a:cubicBezTo>
                    <a:pt x="822607" y="2114262"/>
                    <a:pt x="810218" y="2106956"/>
                    <a:pt x="792173" y="2101149"/>
                  </a:cubicBezTo>
                  <a:lnTo>
                    <a:pt x="779425" y="2096279"/>
                  </a:lnTo>
                  <a:cubicBezTo>
                    <a:pt x="774757" y="2094967"/>
                    <a:pt x="768023" y="2089909"/>
                    <a:pt x="765150" y="2086912"/>
                  </a:cubicBezTo>
                  <a:cubicBezTo>
                    <a:pt x="760931" y="2082978"/>
                    <a:pt x="756442" y="2078670"/>
                    <a:pt x="753121" y="2076047"/>
                  </a:cubicBezTo>
                  <a:cubicBezTo>
                    <a:pt x="736422" y="2086537"/>
                    <a:pt x="719455" y="2096279"/>
                    <a:pt x="701858" y="2104708"/>
                  </a:cubicBezTo>
                  <a:lnTo>
                    <a:pt x="679414" y="2114824"/>
                  </a:lnTo>
                  <a:cubicBezTo>
                    <a:pt x="676093" y="2116136"/>
                    <a:pt x="671335" y="2118383"/>
                    <a:pt x="666936" y="2119507"/>
                  </a:cubicBezTo>
                  <a:cubicBezTo>
                    <a:pt x="662716" y="2120819"/>
                    <a:pt x="662716" y="2121193"/>
                    <a:pt x="663165" y="2120631"/>
                  </a:cubicBezTo>
                  <a:cubicBezTo>
                    <a:pt x="662267" y="2123067"/>
                    <a:pt x="663614" y="2132620"/>
                    <a:pt x="663793" y="2141612"/>
                  </a:cubicBezTo>
                  <a:cubicBezTo>
                    <a:pt x="663793" y="2149293"/>
                    <a:pt x="664242" y="2158097"/>
                    <a:pt x="661818" y="2167651"/>
                  </a:cubicBezTo>
                  <a:cubicBezTo>
                    <a:pt x="654187" y="2186009"/>
                    <a:pt x="647544" y="2195750"/>
                    <a:pt x="648442" y="2211299"/>
                  </a:cubicBezTo>
                  <a:cubicBezTo>
                    <a:pt x="648891" y="2215233"/>
                    <a:pt x="648621" y="2215982"/>
                    <a:pt x="650417" y="2218042"/>
                  </a:cubicBezTo>
                  <a:cubicBezTo>
                    <a:pt x="653290" y="2220665"/>
                    <a:pt x="656701" y="2225536"/>
                    <a:pt x="658497" y="2229095"/>
                  </a:cubicBezTo>
                  <a:cubicBezTo>
                    <a:pt x="662447" y="2237150"/>
                    <a:pt x="665320" y="2242208"/>
                    <a:pt x="670078" y="2250450"/>
                  </a:cubicBezTo>
                  <a:cubicBezTo>
                    <a:pt x="674297" y="2258506"/>
                    <a:pt x="675823" y="2268247"/>
                    <a:pt x="675823" y="2276489"/>
                  </a:cubicBezTo>
                  <a:cubicBezTo>
                    <a:pt x="675375" y="2281922"/>
                    <a:pt x="675823" y="2287541"/>
                    <a:pt x="675375" y="2293536"/>
                  </a:cubicBezTo>
                  <a:lnTo>
                    <a:pt x="676272" y="2293536"/>
                  </a:lnTo>
                  <a:lnTo>
                    <a:pt x="679145" y="2348049"/>
                  </a:lnTo>
                  <a:cubicBezTo>
                    <a:pt x="680312" y="2356666"/>
                    <a:pt x="684532" y="2363410"/>
                    <a:pt x="689828" y="2371465"/>
                  </a:cubicBezTo>
                  <a:cubicBezTo>
                    <a:pt x="695035" y="2379520"/>
                    <a:pt x="699255" y="2387762"/>
                    <a:pt x="704821" y="2394694"/>
                  </a:cubicBezTo>
                  <a:cubicBezTo>
                    <a:pt x="716133" y="2408369"/>
                    <a:pt x="732652" y="2418110"/>
                    <a:pt x="747375" y="2429349"/>
                  </a:cubicBezTo>
                  <a:cubicBezTo>
                    <a:pt x="755185" y="2434782"/>
                    <a:pt x="760751" y="2443025"/>
                    <a:pt x="769370" y="2445647"/>
                  </a:cubicBezTo>
                  <a:cubicBezTo>
                    <a:pt x="777899" y="2449019"/>
                    <a:pt x="787684" y="2446771"/>
                    <a:pt x="796572" y="2450143"/>
                  </a:cubicBezTo>
                  <a:lnTo>
                    <a:pt x="797290" y="2454077"/>
                  </a:lnTo>
                  <a:lnTo>
                    <a:pt x="796393" y="2450330"/>
                  </a:lnTo>
                  <a:cubicBezTo>
                    <a:pt x="787415" y="2447333"/>
                    <a:pt x="777899" y="2450330"/>
                    <a:pt x="768742" y="2447146"/>
                  </a:cubicBezTo>
                  <a:cubicBezTo>
                    <a:pt x="759135" y="2444710"/>
                    <a:pt x="753121" y="2436655"/>
                    <a:pt x="745310" y="2431972"/>
                  </a:cubicBezTo>
                  <a:cubicBezTo>
                    <a:pt x="730407" y="2421669"/>
                    <a:pt x="713260" y="2413427"/>
                    <a:pt x="699883" y="2398815"/>
                  </a:cubicBezTo>
                  <a:cubicBezTo>
                    <a:pt x="693240" y="2391696"/>
                    <a:pt x="688572" y="2383454"/>
                    <a:pt x="683185" y="2376148"/>
                  </a:cubicBezTo>
                  <a:cubicBezTo>
                    <a:pt x="677798" y="2369217"/>
                    <a:pt x="671604" y="2360038"/>
                    <a:pt x="669808" y="2350109"/>
                  </a:cubicBezTo>
                  <a:lnTo>
                    <a:pt x="666038" y="2315266"/>
                  </a:lnTo>
                  <a:cubicBezTo>
                    <a:pt x="664063" y="2318076"/>
                    <a:pt x="662267" y="2320137"/>
                    <a:pt x="661549" y="2322947"/>
                  </a:cubicBezTo>
                  <a:lnTo>
                    <a:pt x="655354" y="2345988"/>
                  </a:lnTo>
                  <a:cubicBezTo>
                    <a:pt x="651763" y="2362286"/>
                    <a:pt x="641978" y="2377459"/>
                    <a:pt x="633539" y="2390198"/>
                  </a:cubicBezTo>
                  <a:cubicBezTo>
                    <a:pt x="625728" y="2403123"/>
                    <a:pt x="621509" y="2419421"/>
                    <a:pt x="613429" y="2433658"/>
                  </a:cubicBezTo>
                  <a:cubicBezTo>
                    <a:pt x="606067" y="2447895"/>
                    <a:pt x="602566" y="2463443"/>
                    <a:pt x="591434" y="2477493"/>
                  </a:cubicBezTo>
                  <a:cubicBezTo>
                    <a:pt x="583175" y="2481240"/>
                    <a:pt x="583354" y="2488358"/>
                    <a:pt x="578237" y="2496226"/>
                  </a:cubicBezTo>
                  <a:lnTo>
                    <a:pt x="565309" y="2516457"/>
                  </a:lnTo>
                  <a:cubicBezTo>
                    <a:pt x="547982" y="2543058"/>
                    <a:pt x="528770" y="2570783"/>
                    <a:pt x="528142" y="2603753"/>
                  </a:cubicBezTo>
                  <a:cubicBezTo>
                    <a:pt x="530566" y="2537064"/>
                    <a:pt x="590536" y="2490793"/>
                    <a:pt x="607683" y="2430661"/>
                  </a:cubicBezTo>
                  <a:cubicBezTo>
                    <a:pt x="615045" y="2416424"/>
                    <a:pt x="618367" y="2400875"/>
                    <a:pt x="626626" y="2385889"/>
                  </a:cubicBezTo>
                  <a:cubicBezTo>
                    <a:pt x="635245" y="2371652"/>
                    <a:pt x="643055" y="2359288"/>
                    <a:pt x="646018" y="2343366"/>
                  </a:cubicBezTo>
                  <a:lnTo>
                    <a:pt x="651315" y="2319762"/>
                  </a:lnTo>
                  <a:cubicBezTo>
                    <a:pt x="654187" y="2309834"/>
                    <a:pt x="661998" y="2304026"/>
                    <a:pt x="663614" y="2298781"/>
                  </a:cubicBezTo>
                  <a:cubicBezTo>
                    <a:pt x="663793" y="2298407"/>
                    <a:pt x="663614" y="2297283"/>
                    <a:pt x="663793" y="2296533"/>
                  </a:cubicBezTo>
                  <a:lnTo>
                    <a:pt x="663345" y="2293536"/>
                  </a:lnTo>
                  <a:lnTo>
                    <a:pt x="664063" y="2293536"/>
                  </a:lnTo>
                  <a:cubicBezTo>
                    <a:pt x="664242" y="2288665"/>
                    <a:pt x="663793" y="2282858"/>
                    <a:pt x="663793" y="2277051"/>
                  </a:cubicBezTo>
                  <a:cubicBezTo>
                    <a:pt x="663614" y="2269183"/>
                    <a:pt x="662267" y="2262814"/>
                    <a:pt x="658676" y="2256445"/>
                  </a:cubicBezTo>
                  <a:cubicBezTo>
                    <a:pt x="657330" y="2254197"/>
                    <a:pt x="655803" y="2251574"/>
                    <a:pt x="654008" y="2248764"/>
                  </a:cubicBezTo>
                  <a:cubicBezTo>
                    <a:pt x="636412" y="2253448"/>
                    <a:pt x="623215" y="2260753"/>
                    <a:pt x="603913" y="2267123"/>
                  </a:cubicBezTo>
                  <a:cubicBezTo>
                    <a:pt x="598526" y="2268809"/>
                    <a:pt x="592691" y="2269183"/>
                    <a:pt x="588471" y="2269371"/>
                  </a:cubicBezTo>
                  <a:cubicBezTo>
                    <a:pt x="584521" y="2269371"/>
                    <a:pt x="583175" y="2270307"/>
                    <a:pt x="578506" y="2271806"/>
                  </a:cubicBezTo>
                  <a:lnTo>
                    <a:pt x="549957" y="2278924"/>
                  </a:lnTo>
                  <a:cubicBezTo>
                    <a:pt x="516112" y="2288291"/>
                    <a:pt x="481548" y="2297845"/>
                    <a:pt x="445458" y="2305338"/>
                  </a:cubicBezTo>
                  <a:cubicBezTo>
                    <a:pt x="443663" y="2307586"/>
                    <a:pt x="441239" y="2309272"/>
                    <a:pt x="438815" y="2309272"/>
                  </a:cubicBezTo>
                  <a:lnTo>
                    <a:pt x="438097" y="2309272"/>
                  </a:lnTo>
                  <a:lnTo>
                    <a:pt x="428760" y="2308335"/>
                  </a:lnTo>
                  <a:cubicBezTo>
                    <a:pt x="426515" y="2309272"/>
                    <a:pt x="419603" y="2315266"/>
                    <a:pt x="414306" y="2313580"/>
                  </a:cubicBezTo>
                  <a:lnTo>
                    <a:pt x="398416" y="2312269"/>
                  </a:lnTo>
                  <a:cubicBezTo>
                    <a:pt x="388181" y="2311894"/>
                    <a:pt x="377947" y="2316015"/>
                    <a:pt x="367263" y="2315453"/>
                  </a:cubicBezTo>
                  <a:cubicBezTo>
                    <a:pt x="377947" y="2315079"/>
                    <a:pt x="387553" y="2310208"/>
                    <a:pt x="398416" y="2309459"/>
                  </a:cubicBezTo>
                  <a:lnTo>
                    <a:pt x="414306" y="2309459"/>
                  </a:lnTo>
                  <a:cubicBezTo>
                    <a:pt x="420321" y="2310021"/>
                    <a:pt x="420500" y="2306649"/>
                    <a:pt x="427862" y="2303090"/>
                  </a:cubicBezTo>
                  <a:lnTo>
                    <a:pt x="428131" y="2303090"/>
                  </a:lnTo>
                  <a:lnTo>
                    <a:pt x="428760" y="2303090"/>
                  </a:lnTo>
                  <a:lnTo>
                    <a:pt x="438097" y="2303090"/>
                  </a:lnTo>
                  <a:cubicBezTo>
                    <a:pt x="439713" y="2302902"/>
                    <a:pt x="440341" y="2302153"/>
                    <a:pt x="440969" y="2300842"/>
                  </a:cubicBezTo>
                  <a:lnTo>
                    <a:pt x="441688" y="2299531"/>
                  </a:lnTo>
                  <a:lnTo>
                    <a:pt x="443483" y="2298969"/>
                  </a:lnTo>
                  <a:cubicBezTo>
                    <a:pt x="477508" y="2289227"/>
                    <a:pt x="511892" y="2276302"/>
                    <a:pt x="546815" y="2263376"/>
                  </a:cubicBezTo>
                  <a:lnTo>
                    <a:pt x="570696" y="2255321"/>
                  </a:lnTo>
                  <a:cubicBezTo>
                    <a:pt x="574197" y="2253635"/>
                    <a:pt x="581379" y="2250450"/>
                    <a:pt x="586496" y="2250076"/>
                  </a:cubicBezTo>
                  <a:cubicBezTo>
                    <a:pt x="591165" y="2249326"/>
                    <a:pt x="594486" y="2248764"/>
                    <a:pt x="597898" y="2247266"/>
                  </a:cubicBezTo>
                  <a:cubicBezTo>
                    <a:pt x="610107" y="2242208"/>
                    <a:pt x="625728" y="2232841"/>
                    <a:pt x="640452" y="2227222"/>
                  </a:cubicBezTo>
                  <a:cubicBezTo>
                    <a:pt x="636412" y="2223475"/>
                    <a:pt x="634616" y="2215982"/>
                    <a:pt x="634616" y="2212235"/>
                  </a:cubicBezTo>
                  <a:cubicBezTo>
                    <a:pt x="633988" y="2207927"/>
                    <a:pt x="634167" y="2203431"/>
                    <a:pt x="634796" y="2198935"/>
                  </a:cubicBezTo>
                  <a:cubicBezTo>
                    <a:pt x="626626" y="2198748"/>
                    <a:pt x="620611" y="2196874"/>
                    <a:pt x="616571" y="2197624"/>
                  </a:cubicBezTo>
                  <a:lnTo>
                    <a:pt x="583803" y="2200621"/>
                  </a:lnTo>
                  <a:lnTo>
                    <a:pt x="553997" y="2198748"/>
                  </a:lnTo>
                  <a:cubicBezTo>
                    <a:pt x="551933" y="2197624"/>
                    <a:pt x="547534" y="2202307"/>
                    <a:pt x="539454" y="2203243"/>
                  </a:cubicBezTo>
                  <a:lnTo>
                    <a:pt x="522755" y="2202307"/>
                  </a:lnTo>
                  <a:cubicBezTo>
                    <a:pt x="481817" y="2200059"/>
                    <a:pt x="437648" y="2197624"/>
                    <a:pt x="400929" y="2177205"/>
                  </a:cubicBezTo>
                  <a:cubicBezTo>
                    <a:pt x="439443" y="2193690"/>
                    <a:pt x="481817" y="2191442"/>
                    <a:pt x="522755" y="2189568"/>
                  </a:cubicBezTo>
                  <a:lnTo>
                    <a:pt x="537030" y="2189194"/>
                  </a:lnTo>
                  <a:cubicBezTo>
                    <a:pt x="539723" y="2189568"/>
                    <a:pt x="542865" y="2184511"/>
                    <a:pt x="551484" y="2183199"/>
                  </a:cubicBezTo>
                  <a:lnTo>
                    <a:pt x="583803" y="2181701"/>
                  </a:lnTo>
                  <a:lnTo>
                    <a:pt x="612531" y="2175893"/>
                  </a:lnTo>
                  <a:cubicBezTo>
                    <a:pt x="627075" y="2173458"/>
                    <a:pt x="637758" y="2176455"/>
                    <a:pt x="641080" y="2173833"/>
                  </a:cubicBezTo>
                  <a:lnTo>
                    <a:pt x="641978" y="2176268"/>
                  </a:lnTo>
                  <a:cubicBezTo>
                    <a:pt x="643773" y="2171585"/>
                    <a:pt x="645569" y="2167464"/>
                    <a:pt x="646826" y="2164092"/>
                  </a:cubicBezTo>
                  <a:cubicBezTo>
                    <a:pt x="648442" y="2157723"/>
                    <a:pt x="647993" y="2150229"/>
                    <a:pt x="647723" y="2141987"/>
                  </a:cubicBezTo>
                  <a:cubicBezTo>
                    <a:pt x="647723" y="2139739"/>
                    <a:pt x="647275" y="2137116"/>
                    <a:pt x="646826" y="2134494"/>
                  </a:cubicBezTo>
                  <a:cubicBezTo>
                    <a:pt x="637489" y="2133744"/>
                    <a:pt x="629050" y="2132995"/>
                    <a:pt x="624831" y="2135243"/>
                  </a:cubicBezTo>
                  <a:cubicBezTo>
                    <a:pt x="613250" y="2140488"/>
                    <a:pt x="608312" y="2137491"/>
                    <a:pt x="601220" y="2138428"/>
                  </a:cubicBezTo>
                  <a:cubicBezTo>
                    <a:pt x="594486" y="2138240"/>
                    <a:pt x="587394" y="2139926"/>
                    <a:pt x="580481" y="2140676"/>
                  </a:cubicBezTo>
                  <a:cubicBezTo>
                    <a:pt x="552651" y="2144048"/>
                    <a:pt x="524371" y="2145359"/>
                    <a:pt x="496271" y="2143298"/>
                  </a:cubicBezTo>
                  <a:cubicBezTo>
                    <a:pt x="480920" y="2142362"/>
                    <a:pt x="467543" y="2135992"/>
                    <a:pt x="455064" y="2131122"/>
                  </a:cubicBezTo>
                  <a:cubicBezTo>
                    <a:pt x="442136" y="2128125"/>
                    <a:pt x="428939" y="2116885"/>
                    <a:pt x="417807" y="2116510"/>
                  </a:cubicBezTo>
                  <a:cubicBezTo>
                    <a:pt x="411343" y="2117447"/>
                    <a:pt x="401558" y="2115199"/>
                    <a:pt x="396889" y="2109954"/>
                  </a:cubicBezTo>
                  <a:cubicBezTo>
                    <a:pt x="391593" y="2105270"/>
                    <a:pt x="387104" y="2099838"/>
                    <a:pt x="382166" y="2095155"/>
                  </a:cubicBezTo>
                  <a:cubicBezTo>
                    <a:pt x="371932" y="2086537"/>
                    <a:pt x="360171" y="2078857"/>
                    <a:pt x="349039" y="2070615"/>
                  </a:cubicBezTo>
                  <a:cubicBezTo>
                    <a:pt x="360620" y="2078295"/>
                    <a:pt x="372829" y="2084477"/>
                    <a:pt x="384231" y="2092907"/>
                  </a:cubicBezTo>
                  <a:cubicBezTo>
                    <a:pt x="395094" y="2101524"/>
                    <a:pt x="403802" y="2114262"/>
                    <a:pt x="417628" y="2110328"/>
                  </a:cubicBezTo>
                  <a:cubicBezTo>
                    <a:pt x="434595" y="2110516"/>
                    <a:pt x="443932" y="2120069"/>
                    <a:pt x="458206" y="2122130"/>
                  </a:cubicBezTo>
                  <a:cubicBezTo>
                    <a:pt x="471493" y="2126439"/>
                    <a:pt x="484241" y="2131309"/>
                    <a:pt x="496720" y="2130747"/>
                  </a:cubicBezTo>
                  <a:cubicBezTo>
                    <a:pt x="523922" y="2130747"/>
                    <a:pt x="550855" y="2127188"/>
                    <a:pt x="577608" y="2121943"/>
                  </a:cubicBezTo>
                  <a:cubicBezTo>
                    <a:pt x="584252" y="2120819"/>
                    <a:pt x="590716" y="2118571"/>
                    <a:pt x="597898" y="2118196"/>
                  </a:cubicBezTo>
                  <a:cubicBezTo>
                    <a:pt x="604362" y="2117259"/>
                    <a:pt x="613878" y="2117447"/>
                    <a:pt x="614776" y="2115761"/>
                  </a:cubicBezTo>
                  <a:cubicBezTo>
                    <a:pt x="629499" y="2109017"/>
                    <a:pt x="641080" y="2110141"/>
                    <a:pt x="651315" y="2110328"/>
                  </a:cubicBezTo>
                  <a:cubicBezTo>
                    <a:pt x="655354" y="2106394"/>
                    <a:pt x="660202" y="2103959"/>
                    <a:pt x="662447" y="2103210"/>
                  </a:cubicBezTo>
                  <a:cubicBezTo>
                    <a:pt x="666038" y="2102273"/>
                    <a:pt x="668462" y="2100775"/>
                    <a:pt x="672502" y="2098901"/>
                  </a:cubicBezTo>
                  <a:lnTo>
                    <a:pt x="693689" y="2088598"/>
                  </a:lnTo>
                  <a:cubicBezTo>
                    <a:pt x="749350" y="2059187"/>
                    <a:pt x="800343" y="2019661"/>
                    <a:pt x="841370" y="1972454"/>
                  </a:cubicBezTo>
                  <a:cubicBezTo>
                    <a:pt x="883026" y="1928245"/>
                    <a:pt x="904662" y="1863241"/>
                    <a:pt x="889670" y="1807979"/>
                  </a:cubicBezTo>
                  <a:cubicBezTo>
                    <a:pt x="881680" y="1781191"/>
                    <a:pt x="863186" y="1757401"/>
                    <a:pt x="839395" y="1756464"/>
                  </a:cubicBezTo>
                  <a:cubicBezTo>
                    <a:pt x="828891" y="1755715"/>
                    <a:pt x="817490" y="1757588"/>
                    <a:pt x="805460" y="1760585"/>
                  </a:cubicBezTo>
                  <a:cubicBezTo>
                    <a:pt x="805729" y="1760960"/>
                    <a:pt x="806178" y="1760960"/>
                    <a:pt x="806358" y="1761522"/>
                  </a:cubicBezTo>
                  <a:cubicBezTo>
                    <a:pt x="809949" y="1766767"/>
                    <a:pt x="812642" y="1778381"/>
                    <a:pt x="813270" y="1781941"/>
                  </a:cubicBezTo>
                  <a:cubicBezTo>
                    <a:pt x="814886" y="1790932"/>
                    <a:pt x="814168" y="1801985"/>
                    <a:pt x="813540" y="1811726"/>
                  </a:cubicBezTo>
                  <a:lnTo>
                    <a:pt x="813270" y="1816409"/>
                  </a:lnTo>
                  <a:cubicBezTo>
                    <a:pt x="811924" y="1842261"/>
                    <a:pt x="799714" y="1869985"/>
                    <a:pt x="792532" y="1884035"/>
                  </a:cubicBezTo>
                  <a:cubicBezTo>
                    <a:pt x="779425" y="1909886"/>
                    <a:pt x="759405" y="1925809"/>
                    <a:pt x="739564" y="1939297"/>
                  </a:cubicBezTo>
                  <a:lnTo>
                    <a:pt x="737589" y="1940608"/>
                  </a:lnTo>
                  <a:cubicBezTo>
                    <a:pt x="726816" y="1947914"/>
                    <a:pt x="723494" y="1949787"/>
                    <a:pt x="709040" y="1949787"/>
                  </a:cubicBezTo>
                  <a:cubicBezTo>
                    <a:pt x="705001" y="1949787"/>
                    <a:pt x="700602" y="1949787"/>
                    <a:pt x="696113" y="1949787"/>
                  </a:cubicBezTo>
                  <a:cubicBezTo>
                    <a:pt x="692073" y="1949787"/>
                    <a:pt x="688302" y="1949787"/>
                    <a:pt x="684262" y="1949787"/>
                  </a:cubicBezTo>
                  <a:lnTo>
                    <a:pt x="672502" y="1949787"/>
                  </a:lnTo>
                  <a:lnTo>
                    <a:pt x="649788" y="1949787"/>
                  </a:lnTo>
                  <a:cubicBezTo>
                    <a:pt x="634347" y="1949787"/>
                    <a:pt x="619265" y="1949787"/>
                    <a:pt x="604092" y="1949787"/>
                  </a:cubicBezTo>
                  <a:cubicBezTo>
                    <a:pt x="603913" y="1949787"/>
                    <a:pt x="603464" y="1949787"/>
                    <a:pt x="603195" y="1949787"/>
                  </a:cubicBezTo>
                  <a:cubicBezTo>
                    <a:pt x="591434" y="1949787"/>
                    <a:pt x="580930" y="1948851"/>
                    <a:pt x="568900" y="1944542"/>
                  </a:cubicBezTo>
                  <a:cubicBezTo>
                    <a:pt x="566925" y="1943980"/>
                    <a:pt x="564681" y="1943418"/>
                    <a:pt x="562616" y="1943044"/>
                  </a:cubicBezTo>
                  <a:cubicBezTo>
                    <a:pt x="554626" y="1941170"/>
                    <a:pt x="543673" y="1938735"/>
                    <a:pt x="540800" y="1925809"/>
                  </a:cubicBezTo>
                  <a:cubicBezTo>
                    <a:pt x="539005" y="1918503"/>
                    <a:pt x="539723" y="1910261"/>
                    <a:pt x="540351" y="1902018"/>
                  </a:cubicBezTo>
                  <a:cubicBezTo>
                    <a:pt x="540800" y="1898272"/>
                    <a:pt x="541070" y="1894713"/>
                    <a:pt x="541070" y="1891341"/>
                  </a:cubicBezTo>
                  <a:cubicBezTo>
                    <a:pt x="541070" y="1874856"/>
                    <a:pt x="542596" y="1863054"/>
                    <a:pt x="545918" y="1851440"/>
                  </a:cubicBezTo>
                  <a:cubicBezTo>
                    <a:pt x="547264" y="1846944"/>
                    <a:pt x="549060" y="1843385"/>
                    <a:pt x="550855" y="1839825"/>
                  </a:cubicBezTo>
                  <a:cubicBezTo>
                    <a:pt x="552830" y="1836079"/>
                    <a:pt x="554626" y="1832707"/>
                    <a:pt x="555344" y="1828773"/>
                  </a:cubicBezTo>
                  <a:cubicBezTo>
                    <a:pt x="556601" y="1821092"/>
                    <a:pt x="559743" y="1815285"/>
                    <a:pt x="562616" y="1809665"/>
                  </a:cubicBezTo>
                  <a:cubicBezTo>
                    <a:pt x="560461" y="1809665"/>
                    <a:pt x="558217" y="1809853"/>
                    <a:pt x="555972" y="1809853"/>
                  </a:cubicBezTo>
                  <a:cubicBezTo>
                    <a:pt x="547264" y="1809291"/>
                    <a:pt x="537658" y="1808167"/>
                    <a:pt x="529040" y="1806668"/>
                  </a:cubicBezTo>
                  <a:cubicBezTo>
                    <a:pt x="521678" y="1805357"/>
                    <a:pt x="514496" y="1804233"/>
                    <a:pt x="507134" y="1803858"/>
                  </a:cubicBezTo>
                  <a:cubicBezTo>
                    <a:pt x="492680" y="1802734"/>
                    <a:pt x="477957" y="1802921"/>
                    <a:pt x="462875" y="1804233"/>
                  </a:cubicBezTo>
                  <a:cubicBezTo>
                    <a:pt x="441239" y="1805919"/>
                    <a:pt x="418525" y="1809853"/>
                    <a:pt x="395363" y="1813225"/>
                  </a:cubicBezTo>
                  <a:lnTo>
                    <a:pt x="395543" y="1813787"/>
                  </a:lnTo>
                  <a:lnTo>
                    <a:pt x="368341" y="1816971"/>
                  </a:lnTo>
                  <a:cubicBezTo>
                    <a:pt x="367533" y="1816971"/>
                    <a:pt x="279911" y="1827836"/>
                    <a:pt x="267432" y="1886658"/>
                  </a:cubicBezTo>
                  <a:cubicBezTo>
                    <a:pt x="255672" y="1942294"/>
                    <a:pt x="251183" y="2082791"/>
                    <a:pt x="247861" y="2185260"/>
                  </a:cubicBezTo>
                  <a:cubicBezTo>
                    <a:pt x="246694" y="2222164"/>
                    <a:pt x="245617" y="2255134"/>
                    <a:pt x="244540" y="2279486"/>
                  </a:cubicBezTo>
                  <a:cubicBezTo>
                    <a:pt x="239871" y="2373900"/>
                    <a:pt x="240500" y="2508964"/>
                    <a:pt x="300919" y="2588579"/>
                  </a:cubicBezTo>
                  <a:cubicBezTo>
                    <a:pt x="324530" y="2620051"/>
                    <a:pt x="352989" y="2663886"/>
                    <a:pt x="385757" y="2715026"/>
                  </a:cubicBezTo>
                  <a:cubicBezTo>
                    <a:pt x="443663" y="2804757"/>
                    <a:pt x="515843" y="2916780"/>
                    <a:pt x="584970" y="2990400"/>
                  </a:cubicBezTo>
                  <a:cubicBezTo>
                    <a:pt x="634796" y="3043601"/>
                    <a:pt x="670706" y="3072075"/>
                    <a:pt x="697011" y="3093056"/>
                  </a:cubicBezTo>
                  <a:cubicBezTo>
                    <a:pt x="728163" y="3117971"/>
                    <a:pt x="748901" y="3134456"/>
                    <a:pt x="754288" y="3166676"/>
                  </a:cubicBezTo>
                  <a:cubicBezTo>
                    <a:pt x="762906" y="3218192"/>
                    <a:pt x="669180" y="3651858"/>
                    <a:pt x="631025" y="3795914"/>
                  </a:cubicBezTo>
                  <a:cubicBezTo>
                    <a:pt x="590087" y="3951210"/>
                    <a:pt x="584701" y="4028764"/>
                    <a:pt x="584701" y="4029513"/>
                  </a:cubicBezTo>
                  <a:lnTo>
                    <a:pt x="534157" y="4026329"/>
                  </a:lnTo>
                  <a:cubicBezTo>
                    <a:pt x="534336" y="4022957"/>
                    <a:pt x="539723" y="3943904"/>
                    <a:pt x="582277" y="3782801"/>
                  </a:cubicBezTo>
                  <a:cubicBezTo>
                    <a:pt x="627524" y="3612332"/>
                    <a:pt x="709220" y="3214071"/>
                    <a:pt x="704552" y="3174544"/>
                  </a:cubicBezTo>
                  <a:cubicBezTo>
                    <a:pt x="702577" y="3162555"/>
                    <a:pt x="693689" y="3154687"/>
                    <a:pt x="665768" y="3132770"/>
                  </a:cubicBezTo>
                  <a:cubicBezTo>
                    <a:pt x="639733" y="3112164"/>
                    <a:pt x="600501" y="3081067"/>
                    <a:pt x="548162" y="3025056"/>
                  </a:cubicBezTo>
                  <a:cubicBezTo>
                    <a:pt x="475982" y="2948251"/>
                    <a:pt x="402455" y="2834168"/>
                    <a:pt x="343383" y="2742376"/>
                  </a:cubicBezTo>
                  <a:cubicBezTo>
                    <a:pt x="311153" y="2692360"/>
                    <a:pt x="283233" y="2649087"/>
                    <a:pt x="260789" y="2619114"/>
                  </a:cubicBezTo>
                  <a:cubicBezTo>
                    <a:pt x="190405" y="2526199"/>
                    <a:pt x="189058" y="2379333"/>
                    <a:pt x="194175" y="2276676"/>
                  </a:cubicBezTo>
                  <a:cubicBezTo>
                    <a:pt x="195253" y="2252511"/>
                    <a:pt x="196420" y="2219916"/>
                    <a:pt x="197497" y="2183387"/>
                  </a:cubicBezTo>
                  <a:cubicBezTo>
                    <a:pt x="201088" y="2073050"/>
                    <a:pt x="205487" y="1936112"/>
                    <a:pt x="218235" y="1875980"/>
                  </a:cubicBezTo>
                  <a:cubicBezTo>
                    <a:pt x="232689" y="1808167"/>
                    <a:pt x="298226" y="1781566"/>
                    <a:pt x="336111" y="1771638"/>
                  </a:cubicBezTo>
                  <a:cubicBezTo>
                    <a:pt x="322286" y="1704386"/>
                    <a:pt x="281976" y="1516121"/>
                    <a:pt x="240679" y="1411217"/>
                  </a:cubicBezTo>
                  <a:cubicBezTo>
                    <a:pt x="217337" y="1351271"/>
                    <a:pt x="193457" y="1300131"/>
                    <a:pt x="172360" y="1254610"/>
                  </a:cubicBezTo>
                  <a:cubicBezTo>
                    <a:pt x="146235" y="1198598"/>
                    <a:pt x="123791" y="1150267"/>
                    <a:pt x="107900" y="1100251"/>
                  </a:cubicBezTo>
                  <a:cubicBezTo>
                    <a:pt x="91202" y="1046675"/>
                    <a:pt x="80070" y="984107"/>
                    <a:pt x="66065" y="905054"/>
                  </a:cubicBezTo>
                  <a:cubicBezTo>
                    <a:pt x="55561" y="846607"/>
                    <a:pt x="43980" y="780480"/>
                    <a:pt x="27102" y="701053"/>
                  </a:cubicBezTo>
                  <a:cubicBezTo>
                    <a:pt x="-9437" y="528710"/>
                    <a:pt x="-26853" y="362362"/>
                    <a:pt x="93895" y="311034"/>
                  </a:cubicBezTo>
                  <a:cubicBezTo>
                    <a:pt x="194175" y="268323"/>
                    <a:pt x="264739" y="333888"/>
                    <a:pt x="297058" y="409382"/>
                  </a:cubicBezTo>
                  <a:cubicBezTo>
                    <a:pt x="308011" y="435233"/>
                    <a:pt x="327852" y="506043"/>
                    <a:pt x="348769" y="581162"/>
                  </a:cubicBezTo>
                  <a:cubicBezTo>
                    <a:pt x="368341" y="651598"/>
                    <a:pt x="390695" y="731587"/>
                    <a:pt x="400660" y="753692"/>
                  </a:cubicBezTo>
                  <a:cubicBezTo>
                    <a:pt x="425169" y="808392"/>
                    <a:pt x="507134" y="990289"/>
                    <a:pt x="532541" y="1043678"/>
                  </a:cubicBezTo>
                  <a:cubicBezTo>
                    <a:pt x="545918" y="1071777"/>
                    <a:pt x="559563" y="1108681"/>
                    <a:pt x="576711" y="1155700"/>
                  </a:cubicBezTo>
                  <a:cubicBezTo>
                    <a:pt x="592960" y="1200659"/>
                    <a:pt x="613429" y="1256296"/>
                    <a:pt x="639285" y="1318864"/>
                  </a:cubicBezTo>
                  <a:cubicBezTo>
                    <a:pt x="658407" y="1364946"/>
                    <a:pt x="676901" y="1390798"/>
                    <a:pt x="690277" y="1404473"/>
                  </a:cubicBezTo>
                  <a:cubicBezTo>
                    <a:pt x="682108" y="1372814"/>
                    <a:pt x="667115" y="1320549"/>
                    <a:pt x="653559" y="1272406"/>
                  </a:cubicBezTo>
                  <a:cubicBezTo>
                    <a:pt x="627883" y="1181739"/>
                    <a:pt x="598706" y="1079083"/>
                    <a:pt x="588741" y="1028878"/>
                  </a:cubicBezTo>
                  <a:cubicBezTo>
                    <a:pt x="570696" y="939148"/>
                    <a:pt x="555703" y="832932"/>
                    <a:pt x="545738" y="721659"/>
                  </a:cubicBezTo>
                  <a:cubicBezTo>
                    <a:pt x="540351" y="664524"/>
                    <a:pt x="532990" y="606265"/>
                    <a:pt x="524371" y="537515"/>
                  </a:cubicBezTo>
                  <a:cubicBezTo>
                    <a:pt x="517459" y="482065"/>
                    <a:pt x="509379" y="419310"/>
                    <a:pt x="500940" y="344566"/>
                  </a:cubicBezTo>
                  <a:cubicBezTo>
                    <a:pt x="478406" y="143562"/>
                    <a:pt x="522755" y="15616"/>
                    <a:pt x="619713" y="2503"/>
                  </a:cubicBezTo>
                  <a:cubicBezTo>
                    <a:pt x="636053" y="279"/>
                    <a:pt x="650852" y="-386"/>
                    <a:pt x="664253" y="204"/>
                  </a:cubicBezTo>
                  <a:close/>
                </a:path>
              </a:pathLst>
            </a:custGeom>
            <a:solidFill>
              <a:srgbClr val="BC6B2E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/>
              </a:pPr>
              <a:endParaRPr sz="225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3D98DA0-F7D7-41EE-A7D6-56129A6B4851}"/>
              </a:ext>
            </a:extLst>
          </p:cNvPr>
          <p:cNvSpPr txBox="1">
            <a:spLocks/>
          </p:cNvSpPr>
          <p:nvPr/>
        </p:nvSpPr>
        <p:spPr>
          <a:xfrm>
            <a:off x="2411760" y="266829"/>
            <a:ext cx="6480872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Provedba u kontekstu pandemije koronavirusa</a:t>
            </a:r>
            <a:endParaRPr lang="en-US" sz="2400" b="1" dirty="0">
              <a:solidFill>
                <a:srgbClr val="EF72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65812-5E42-44B9-96D1-6A7AC684F2C9}"/>
              </a:ext>
            </a:extLst>
          </p:cNvPr>
          <p:cNvSpPr txBox="1"/>
          <p:nvPr/>
        </p:nvSpPr>
        <p:spPr>
          <a:xfrm>
            <a:off x="3643757" y="4823788"/>
            <a:ext cx="5251849" cy="107721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r-H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AMPEU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redovno ažurira mrežne stranice informacijama dobivenim od Europske komisije, drugih nacionalnih agencija ili nadležnih tijela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pratiti upute objavljene na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/>
              </a:rPr>
              <a:t>www.mobilnost.hr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D77687-8B74-4624-A3A6-1684C54B65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00" t="23298" r="31100" b="23298"/>
          <a:stretch/>
        </p:blipFill>
        <p:spPr>
          <a:xfrm>
            <a:off x="1604248" y="4554885"/>
            <a:ext cx="1615023" cy="1615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809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8" grpId="0" animBg="1"/>
      <p:bldP spid="8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26FD2C5-D025-4A3E-AF02-051510991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6"/>
            <a:ext cx="5688632" cy="27759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2B4452D-1CCA-4B2E-BA59-1AD924DF221F}"/>
              </a:ext>
            </a:extLst>
          </p:cNvPr>
          <p:cNvSpPr txBox="1">
            <a:spLocks/>
          </p:cNvSpPr>
          <p:nvPr/>
        </p:nvSpPr>
        <p:spPr>
          <a:xfrm>
            <a:off x="2411760" y="266829"/>
            <a:ext cx="6480872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Napomene</a:t>
            </a:r>
            <a:endParaRPr lang="en-US" sz="2400" b="1" dirty="0">
              <a:solidFill>
                <a:srgbClr val="EF72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A73067-32A1-4486-8FFE-E5A0CAC8C0AA}"/>
              </a:ext>
            </a:extLst>
          </p:cNvPr>
          <p:cNvSpPr txBox="1"/>
          <p:nvPr/>
        </p:nvSpPr>
        <p:spPr>
          <a:xfrm rot="21410948">
            <a:off x="438146" y="1830087"/>
            <a:ext cx="5315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1. Navođenje projektnog broja u komunikaciji s agencijom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96BE6F-1ABB-4C48-9DDD-05E3DA26B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913"/>
          <a:stretch/>
        </p:blipFill>
        <p:spPr>
          <a:xfrm rot="21361520">
            <a:off x="3800734" y="4177767"/>
            <a:ext cx="50405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10C5DCE-0BDF-42B6-B693-616E5BCF9995}"/>
              </a:ext>
            </a:extLst>
          </p:cNvPr>
          <p:cNvSpPr>
            <a:spLocks noChangeAspect="1"/>
          </p:cNvSpPr>
          <p:nvPr/>
        </p:nvSpPr>
        <p:spPr>
          <a:xfrm>
            <a:off x="290000" y="4149080"/>
            <a:ext cx="2268000" cy="226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2FDF44-11A8-4E6C-98A1-D861A0CF3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24" y="954917"/>
            <a:ext cx="5688632" cy="2775937"/>
          </a:xfrm>
          <a:prstGeom prst="rect">
            <a:avLst/>
          </a:prstGeom>
        </p:spPr>
      </p:pic>
      <p:grpSp>
        <p:nvGrpSpPr>
          <p:cNvPr id="2" name="Google Shape;31;p7">
            <a:extLst>
              <a:ext uri="{FF2B5EF4-FFF2-40B4-BE49-F238E27FC236}">
                <a16:creationId xmlns:a16="http://schemas.microsoft.com/office/drawing/2014/main" id="{349A91A2-80D8-4EE0-A974-F63BB1EFE657}"/>
              </a:ext>
            </a:extLst>
          </p:cNvPr>
          <p:cNvGrpSpPr>
            <a:grpSpLocks noChangeAspect="1"/>
          </p:cNvGrpSpPr>
          <p:nvPr/>
        </p:nvGrpSpPr>
        <p:grpSpPr>
          <a:xfrm>
            <a:off x="425009" y="4282268"/>
            <a:ext cx="1997982" cy="2001624"/>
            <a:chOff x="632185" y="786492"/>
            <a:chExt cx="950766" cy="952499"/>
          </a:xfrm>
          <a:solidFill>
            <a:schemeClr val="tx1"/>
          </a:solidFill>
        </p:grpSpPr>
        <p:sp>
          <p:nvSpPr>
            <p:cNvPr id="3" name="Google Shape;32;p7">
              <a:extLst>
                <a:ext uri="{FF2B5EF4-FFF2-40B4-BE49-F238E27FC236}">
                  <a16:creationId xmlns:a16="http://schemas.microsoft.com/office/drawing/2014/main" id="{2BA7DFD9-43A2-42EF-8041-DC030EF3AEEB}"/>
                </a:ext>
              </a:extLst>
            </p:cNvPr>
            <p:cNvSpPr/>
            <p:nvPr/>
          </p:nvSpPr>
          <p:spPr>
            <a:xfrm>
              <a:off x="1076669" y="786492"/>
              <a:ext cx="506282" cy="465677"/>
            </a:xfrm>
            <a:custGeom>
              <a:avLst/>
              <a:gdLst/>
              <a:ahLst/>
              <a:cxnLst/>
              <a:rect l="l" t="t" r="r" b="b"/>
              <a:pathLst>
                <a:path w="506282" h="465677" extrusionOk="0">
                  <a:moveTo>
                    <a:pt x="442789" y="0"/>
                  </a:moveTo>
                  <a:lnTo>
                    <a:pt x="63494" y="0"/>
                  </a:lnTo>
                  <a:cubicBezTo>
                    <a:pt x="28480" y="0"/>
                    <a:pt x="0" y="28480"/>
                    <a:pt x="0" y="63503"/>
                  </a:cubicBezTo>
                  <a:lnTo>
                    <a:pt x="0" y="296351"/>
                  </a:lnTo>
                  <a:cubicBezTo>
                    <a:pt x="0" y="331365"/>
                    <a:pt x="28480" y="359845"/>
                    <a:pt x="63494" y="359845"/>
                  </a:cubicBezTo>
                  <a:lnTo>
                    <a:pt x="76810" y="359845"/>
                  </a:lnTo>
                  <a:cubicBezTo>
                    <a:pt x="69675" y="381467"/>
                    <a:pt x="55836" y="411728"/>
                    <a:pt x="31452" y="426358"/>
                  </a:cubicBezTo>
                  <a:cubicBezTo>
                    <a:pt x="23079" y="431359"/>
                    <a:pt x="19212" y="441455"/>
                    <a:pt x="22108" y="450761"/>
                  </a:cubicBezTo>
                  <a:cubicBezTo>
                    <a:pt x="24860" y="459667"/>
                    <a:pt x="33080" y="465677"/>
                    <a:pt x="42329" y="465677"/>
                  </a:cubicBezTo>
                  <a:cubicBezTo>
                    <a:pt x="42739" y="465677"/>
                    <a:pt x="43148" y="465658"/>
                    <a:pt x="43586" y="465639"/>
                  </a:cubicBezTo>
                  <a:cubicBezTo>
                    <a:pt x="49511" y="465287"/>
                    <a:pt x="183166" y="456228"/>
                    <a:pt x="226209" y="359845"/>
                  </a:cubicBezTo>
                  <a:lnTo>
                    <a:pt x="445627" y="359845"/>
                  </a:lnTo>
                  <a:cubicBezTo>
                    <a:pt x="446942" y="359845"/>
                    <a:pt x="448227" y="359721"/>
                    <a:pt x="449466" y="359493"/>
                  </a:cubicBezTo>
                  <a:cubicBezTo>
                    <a:pt x="481355" y="356140"/>
                    <a:pt x="506282" y="329108"/>
                    <a:pt x="506282" y="296351"/>
                  </a:cubicBezTo>
                  <a:lnTo>
                    <a:pt x="506282" y="63513"/>
                  </a:lnTo>
                  <a:cubicBezTo>
                    <a:pt x="506282" y="28527"/>
                    <a:pt x="477812" y="38"/>
                    <a:pt x="442789" y="0"/>
                  </a:cubicBezTo>
                  <a:close/>
                  <a:moveTo>
                    <a:pt x="463963" y="296351"/>
                  </a:moveTo>
                  <a:cubicBezTo>
                    <a:pt x="463963" y="308029"/>
                    <a:pt x="454476" y="317516"/>
                    <a:pt x="442789" y="317516"/>
                  </a:cubicBezTo>
                  <a:lnTo>
                    <a:pt x="211693" y="317516"/>
                  </a:lnTo>
                  <a:cubicBezTo>
                    <a:pt x="202482" y="317516"/>
                    <a:pt x="194339" y="323450"/>
                    <a:pt x="191538" y="332213"/>
                  </a:cubicBezTo>
                  <a:cubicBezTo>
                    <a:pt x="177498" y="375933"/>
                    <a:pt x="136446" y="398888"/>
                    <a:pt x="100755" y="410813"/>
                  </a:cubicBezTo>
                  <a:cubicBezTo>
                    <a:pt x="119129" y="377695"/>
                    <a:pt x="124682" y="344214"/>
                    <a:pt x="125044" y="342005"/>
                  </a:cubicBezTo>
                  <a:cubicBezTo>
                    <a:pt x="126016" y="335890"/>
                    <a:pt x="124263" y="329651"/>
                    <a:pt x="120244" y="324936"/>
                  </a:cubicBezTo>
                  <a:cubicBezTo>
                    <a:pt x="116215" y="320211"/>
                    <a:pt x="110347" y="317516"/>
                    <a:pt x="104146" y="317516"/>
                  </a:cubicBezTo>
                  <a:lnTo>
                    <a:pt x="63503" y="317516"/>
                  </a:lnTo>
                  <a:cubicBezTo>
                    <a:pt x="51826" y="317516"/>
                    <a:pt x="42339" y="308029"/>
                    <a:pt x="42339" y="296351"/>
                  </a:cubicBezTo>
                  <a:lnTo>
                    <a:pt x="42339" y="63503"/>
                  </a:lnTo>
                  <a:cubicBezTo>
                    <a:pt x="42339" y="51816"/>
                    <a:pt x="51826" y="42329"/>
                    <a:pt x="63503" y="42329"/>
                  </a:cubicBezTo>
                  <a:lnTo>
                    <a:pt x="442798" y="42358"/>
                  </a:lnTo>
                  <a:cubicBezTo>
                    <a:pt x="454485" y="42358"/>
                    <a:pt x="463972" y="51845"/>
                    <a:pt x="463972" y="63522"/>
                  </a:cubicBezTo>
                  <a:lnTo>
                    <a:pt x="463972" y="2963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33;p7">
              <a:extLst>
                <a:ext uri="{FF2B5EF4-FFF2-40B4-BE49-F238E27FC236}">
                  <a16:creationId xmlns:a16="http://schemas.microsoft.com/office/drawing/2014/main" id="{68A0CFC4-0B5E-4219-941C-FD0118D21431}"/>
                </a:ext>
              </a:extLst>
            </p:cNvPr>
            <p:cNvSpPr/>
            <p:nvPr/>
          </p:nvSpPr>
          <p:spPr>
            <a:xfrm>
              <a:off x="812093" y="1135754"/>
              <a:ext cx="211664" cy="211664"/>
            </a:xfrm>
            <a:custGeom>
              <a:avLst/>
              <a:gdLst/>
              <a:ahLst/>
              <a:cxnLst/>
              <a:rect l="l" t="t" r="r" b="b"/>
              <a:pathLst>
                <a:path w="211664" h="211664" extrusionOk="0">
                  <a:moveTo>
                    <a:pt x="211665" y="105832"/>
                  </a:moveTo>
                  <a:cubicBezTo>
                    <a:pt x="211665" y="164282"/>
                    <a:pt x="164282" y="211665"/>
                    <a:pt x="105832" y="211665"/>
                  </a:cubicBezTo>
                  <a:cubicBezTo>
                    <a:pt x="47383" y="211665"/>
                    <a:pt x="0" y="164282"/>
                    <a:pt x="0" y="105832"/>
                  </a:cubicBezTo>
                  <a:cubicBezTo>
                    <a:pt x="0" y="47383"/>
                    <a:pt x="47383" y="0"/>
                    <a:pt x="105832" y="0"/>
                  </a:cubicBezTo>
                  <a:cubicBezTo>
                    <a:pt x="164282" y="0"/>
                    <a:pt x="211665" y="47383"/>
                    <a:pt x="211665" y="1058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4;p7">
              <a:extLst>
                <a:ext uri="{FF2B5EF4-FFF2-40B4-BE49-F238E27FC236}">
                  <a16:creationId xmlns:a16="http://schemas.microsoft.com/office/drawing/2014/main" id="{3AEDC1BF-0C36-4663-B37A-89E57160EAC1}"/>
                </a:ext>
              </a:extLst>
            </p:cNvPr>
            <p:cNvSpPr/>
            <p:nvPr/>
          </p:nvSpPr>
          <p:spPr>
            <a:xfrm>
              <a:off x="632185" y="998175"/>
              <a:ext cx="783145" cy="740816"/>
            </a:xfrm>
            <a:custGeom>
              <a:avLst/>
              <a:gdLst/>
              <a:ahLst/>
              <a:cxnLst/>
              <a:rect l="l" t="t" r="r" b="b"/>
              <a:pathLst>
                <a:path w="783145" h="740816" extrusionOk="0">
                  <a:moveTo>
                    <a:pt x="783146" y="624411"/>
                  </a:moveTo>
                  <a:cubicBezTo>
                    <a:pt x="783146" y="595179"/>
                    <a:pt x="759457" y="571481"/>
                    <a:pt x="730225" y="571481"/>
                  </a:cubicBezTo>
                  <a:lnTo>
                    <a:pt x="729044" y="571481"/>
                  </a:lnTo>
                  <a:lnTo>
                    <a:pt x="708174" y="501910"/>
                  </a:lnTo>
                  <a:cubicBezTo>
                    <a:pt x="704821" y="490718"/>
                    <a:pt x="693049" y="484394"/>
                    <a:pt x="681819" y="487699"/>
                  </a:cubicBezTo>
                  <a:cubicBezTo>
                    <a:pt x="670617" y="491071"/>
                    <a:pt x="664264" y="502872"/>
                    <a:pt x="667617" y="514064"/>
                  </a:cubicBezTo>
                  <a:lnTo>
                    <a:pt x="684838" y="571481"/>
                  </a:lnTo>
                  <a:lnTo>
                    <a:pt x="587350" y="571481"/>
                  </a:lnTo>
                  <a:lnTo>
                    <a:pt x="476240" y="423320"/>
                  </a:lnTo>
                  <a:cubicBezTo>
                    <a:pt x="466249" y="409994"/>
                    <a:pt x="450571" y="402146"/>
                    <a:pt x="433902" y="402146"/>
                  </a:cubicBezTo>
                  <a:lnTo>
                    <a:pt x="188071" y="402146"/>
                  </a:lnTo>
                  <a:lnTo>
                    <a:pt x="105823" y="270567"/>
                  </a:lnTo>
                  <a:lnTo>
                    <a:pt x="105823" y="52921"/>
                  </a:lnTo>
                  <a:cubicBezTo>
                    <a:pt x="105823" y="23689"/>
                    <a:pt x="82134" y="0"/>
                    <a:pt x="52911" y="0"/>
                  </a:cubicBezTo>
                  <a:cubicBezTo>
                    <a:pt x="23679" y="0"/>
                    <a:pt x="0" y="23679"/>
                    <a:pt x="0" y="52921"/>
                  </a:cubicBezTo>
                  <a:lnTo>
                    <a:pt x="0" y="285750"/>
                  </a:lnTo>
                  <a:cubicBezTo>
                    <a:pt x="0" y="295666"/>
                    <a:pt x="2791" y="305391"/>
                    <a:pt x="8039" y="313782"/>
                  </a:cubicBezTo>
                  <a:lnTo>
                    <a:pt x="95240" y="519894"/>
                  </a:lnTo>
                  <a:lnTo>
                    <a:pt x="95240" y="624421"/>
                  </a:lnTo>
                  <a:lnTo>
                    <a:pt x="95240" y="740816"/>
                  </a:lnTo>
                  <a:lnTo>
                    <a:pt x="455066" y="740816"/>
                  </a:lnTo>
                  <a:lnTo>
                    <a:pt x="455066" y="571490"/>
                  </a:lnTo>
                  <a:lnTo>
                    <a:pt x="518560" y="656149"/>
                  </a:lnTo>
                  <a:cubicBezTo>
                    <a:pt x="528561" y="669484"/>
                    <a:pt x="544230" y="677332"/>
                    <a:pt x="560899" y="677332"/>
                  </a:cubicBezTo>
                  <a:lnTo>
                    <a:pt x="716594" y="677332"/>
                  </a:lnTo>
                  <a:lnTo>
                    <a:pt x="731120" y="725729"/>
                  </a:lnTo>
                  <a:cubicBezTo>
                    <a:pt x="733873" y="734901"/>
                    <a:pt x="742283" y="740816"/>
                    <a:pt x="751399" y="740816"/>
                  </a:cubicBezTo>
                  <a:cubicBezTo>
                    <a:pt x="753408" y="740816"/>
                    <a:pt x="755456" y="740531"/>
                    <a:pt x="757476" y="739921"/>
                  </a:cubicBezTo>
                  <a:cubicBezTo>
                    <a:pt x="768677" y="736559"/>
                    <a:pt x="775030" y="724757"/>
                    <a:pt x="771677" y="713565"/>
                  </a:cubicBezTo>
                  <a:lnTo>
                    <a:pt x="758342" y="669084"/>
                  </a:lnTo>
                  <a:cubicBezTo>
                    <a:pt x="773192" y="659711"/>
                    <a:pt x="783146" y="643280"/>
                    <a:pt x="783146" y="6244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DB4FD921-2818-4263-AFBF-47BEC7F00771}"/>
              </a:ext>
            </a:extLst>
          </p:cNvPr>
          <p:cNvSpPr txBox="1">
            <a:spLocks/>
          </p:cNvSpPr>
          <p:nvPr/>
        </p:nvSpPr>
        <p:spPr>
          <a:xfrm>
            <a:off x="2411760" y="266829"/>
            <a:ext cx="6480872" cy="6452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hr-HR" sz="3200" b="1" dirty="0">
                <a:solidFill>
                  <a:srgbClr val="EF7200"/>
                </a:solidFill>
              </a:rPr>
              <a:t>Napomene</a:t>
            </a:r>
            <a:endParaRPr lang="en-US" sz="2400" b="1" dirty="0">
              <a:solidFill>
                <a:srgbClr val="EF72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994ABA-7546-4FDF-BAA0-E6D28120C07A}"/>
              </a:ext>
            </a:extLst>
          </p:cNvPr>
          <p:cNvSpPr txBox="1"/>
          <p:nvPr/>
        </p:nvSpPr>
        <p:spPr>
          <a:xfrm rot="21410948">
            <a:off x="3373451" y="2050497"/>
            <a:ext cx="531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2. Redovito javljanje promjena</a:t>
            </a:r>
          </a:p>
        </p:txBody>
      </p:sp>
    </p:spTree>
    <p:extLst>
      <p:ext uri="{BB962C8B-B14F-4D97-AF65-F5344CB8AC3E}">
        <p14:creationId xmlns:p14="http://schemas.microsoft.com/office/powerpoint/2010/main" val="158055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</p:bldLst>
  </p:timing>
</p:sld>
</file>

<file path=ppt/theme/theme1.xml><?xml version="1.0" encoding="utf-8"?>
<a:theme xmlns:a="http://schemas.openxmlformats.org/drawingml/2006/main" name="ampeu_3-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acija_predlozak_HR template.pptx" id="{BB459129-D606-4856-89A4-C92709FE88E4}" vid="{739D1D29-16E5-4265-A6A6-2DBD4F3DE542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698</Words>
  <Application>Microsoft Office PowerPoint</Application>
  <PresentationFormat>On-screen Show (4:3)</PresentationFormat>
  <Paragraphs>133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Mansalva</vt:lpstr>
      <vt:lpstr>Open Sans</vt:lpstr>
      <vt:lpstr>Source Sans Pro</vt:lpstr>
      <vt:lpstr>ampeu_3-4</vt:lpstr>
      <vt:lpstr>Template PresentationGo</vt:lpstr>
      <vt:lpstr>1_Template PresentationGo</vt:lpstr>
      <vt:lpstr>2_Template PresentationGo</vt:lpstr>
      <vt:lpstr>Acrobat Document</vt:lpstr>
      <vt:lpstr>Uvodni sastanak korisnika – KA2: Strateška partnerstva   Prikaz projektnog ciklusa i ugovornih obveza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lorem ipsum dolor dolor sit amet lorem</dc:title>
  <dc:creator>Snježana Matek Sačer</dc:creator>
  <cp:lastModifiedBy>Josip Luša</cp:lastModifiedBy>
  <cp:revision>111</cp:revision>
  <dcterms:created xsi:type="dcterms:W3CDTF">2020-09-11T07:35:01Z</dcterms:created>
  <dcterms:modified xsi:type="dcterms:W3CDTF">2020-09-24T13:42:59Z</dcterms:modified>
</cp:coreProperties>
</file>