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89" r:id="rId4"/>
    <p:sldId id="296" r:id="rId5"/>
    <p:sldId id="298" r:id="rId6"/>
    <p:sldId id="275" r:id="rId7"/>
    <p:sldId id="285" r:id="rId8"/>
    <p:sldId id="293" r:id="rId9"/>
    <p:sldId id="284" r:id="rId10"/>
    <p:sldId id="301" r:id="rId11"/>
    <p:sldId id="302" r:id="rId12"/>
    <p:sldId id="264" r:id="rId13"/>
    <p:sldId id="263" r:id="rId14"/>
    <p:sldId id="304" r:id="rId15"/>
    <p:sldId id="272" r:id="rId16"/>
    <p:sldId id="271" r:id="rId17"/>
    <p:sldId id="303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Buljan" initials="SB" lastIdx="1" clrIdx="0">
    <p:extLst>
      <p:ext uri="{19B8F6BF-5375-455C-9EA6-DF929625EA0E}">
        <p15:presenceInfo xmlns:p15="http://schemas.microsoft.com/office/powerpoint/2012/main" userId="S::SBuljan@mobilnost.hr::dd9cab35-8f34-4e1c-b489-66f0ae9574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110" autoAdjust="0"/>
  </p:normalViewPr>
  <p:slideViewPr>
    <p:cSldViewPr snapToObjects="1" showGuides="1">
      <p:cViewPr varScale="1">
        <p:scale>
          <a:sx n="124" d="100"/>
          <a:sy n="124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4E5F4-DD4E-4BD7-9479-7E12DE74C2AF}" type="doc">
      <dgm:prSet loTypeId="urn:microsoft.com/office/officeart/2005/8/layout/hList2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E0027174-D97B-48DB-A113-F4CAA8F1691E}">
      <dgm:prSet phldrT="[Text]"/>
      <dgm:spPr/>
      <dgm:t>
        <a:bodyPr/>
        <a:lstStyle/>
        <a:p>
          <a:r>
            <a:rPr lang="hr-HR" dirty="0">
              <a:solidFill>
                <a:schemeClr val="accent6">
                  <a:lumMod val="75000"/>
                </a:schemeClr>
              </a:solidFill>
            </a:rPr>
            <a:t>REZULTATI</a:t>
          </a:r>
        </a:p>
      </dgm:t>
    </dgm:pt>
    <dgm:pt modelId="{556774FC-940B-4410-AE09-DD146423FC05}" type="parTrans" cxnId="{93A5873E-EAE5-4E1F-9953-C3FB38AAA6BB}">
      <dgm:prSet/>
      <dgm:spPr/>
      <dgm:t>
        <a:bodyPr/>
        <a:lstStyle/>
        <a:p>
          <a:endParaRPr lang="hr-HR"/>
        </a:p>
      </dgm:t>
    </dgm:pt>
    <dgm:pt modelId="{E853433B-597E-475C-85C8-D3A4C00DAF7A}" type="sibTrans" cxnId="{93A5873E-EAE5-4E1F-9953-C3FB38AAA6BB}">
      <dgm:prSet/>
      <dgm:spPr/>
      <dgm:t>
        <a:bodyPr/>
        <a:lstStyle/>
        <a:p>
          <a:endParaRPr lang="hr-HR"/>
        </a:p>
      </dgm:t>
    </dgm:pt>
    <dgm:pt modelId="{24EA6189-7B54-4795-BF03-04899A08F093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hr-HR" dirty="0"/>
            <a:t> Širiti rezultate</a:t>
          </a:r>
        </a:p>
      </dgm:t>
    </dgm:pt>
    <dgm:pt modelId="{70EA01E8-C163-472C-AE12-06A176231FA7}" type="parTrans" cxnId="{DCCF24F2-866C-41BF-877D-B576A0A68720}">
      <dgm:prSet/>
      <dgm:spPr/>
      <dgm:t>
        <a:bodyPr/>
        <a:lstStyle/>
        <a:p>
          <a:endParaRPr lang="hr-HR"/>
        </a:p>
      </dgm:t>
    </dgm:pt>
    <dgm:pt modelId="{0DFD9780-1A53-4304-BFC9-DA115ED93D28}" type="sibTrans" cxnId="{DCCF24F2-866C-41BF-877D-B576A0A68720}">
      <dgm:prSet/>
      <dgm:spPr/>
      <dgm:t>
        <a:bodyPr/>
        <a:lstStyle/>
        <a:p>
          <a:endParaRPr lang="hr-HR"/>
        </a:p>
      </dgm:t>
    </dgm:pt>
    <dgm:pt modelId="{4B96AB52-2207-4E8B-9618-9DBBC301E161}">
      <dgm:prSet phldrT="[Text]"/>
      <dgm:spPr/>
      <dgm:t>
        <a:bodyPr/>
        <a:lstStyle/>
        <a:p>
          <a:r>
            <a:rPr lang="hr-HR" dirty="0">
              <a:solidFill>
                <a:schemeClr val="accent6">
                  <a:lumMod val="75000"/>
                </a:schemeClr>
              </a:solidFill>
            </a:rPr>
            <a:t>UČINAK</a:t>
          </a:r>
          <a:r>
            <a:rPr lang="hr-HR" dirty="0"/>
            <a:t> </a:t>
          </a:r>
        </a:p>
      </dgm:t>
    </dgm:pt>
    <dgm:pt modelId="{6CAF3019-82FC-416F-A597-0D266179AEE0}" type="parTrans" cxnId="{43DE12D1-0522-4402-9D82-7CCFA67DD72F}">
      <dgm:prSet/>
      <dgm:spPr/>
      <dgm:t>
        <a:bodyPr/>
        <a:lstStyle/>
        <a:p>
          <a:endParaRPr lang="hr-HR"/>
        </a:p>
      </dgm:t>
    </dgm:pt>
    <dgm:pt modelId="{5D88AAC2-BD7C-438B-8A0C-DE1A514518FD}" type="sibTrans" cxnId="{43DE12D1-0522-4402-9D82-7CCFA67DD72F}">
      <dgm:prSet/>
      <dgm:spPr/>
      <dgm:t>
        <a:bodyPr/>
        <a:lstStyle/>
        <a:p>
          <a:endParaRPr lang="hr-HR"/>
        </a:p>
      </dgm:t>
    </dgm:pt>
    <dgm:pt modelId="{55EEB2DB-1B7D-40D9-B70A-07B237179F0E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hr-HR" sz="1400" dirty="0"/>
            <a:t> Projektni rezultati mogu imati veliki utjecaj na ljude, praksu, organizacije i sustave</a:t>
          </a:r>
        </a:p>
      </dgm:t>
    </dgm:pt>
    <dgm:pt modelId="{6572764A-D28D-49E2-AC01-82BE1301E035}" type="parTrans" cxnId="{039EBC5B-6C4E-4240-BC29-6C31383071DC}">
      <dgm:prSet/>
      <dgm:spPr/>
      <dgm:t>
        <a:bodyPr/>
        <a:lstStyle/>
        <a:p>
          <a:endParaRPr lang="hr-HR"/>
        </a:p>
      </dgm:t>
    </dgm:pt>
    <dgm:pt modelId="{096EFD4F-0300-45FF-94AA-DBD228AB7929}" type="sibTrans" cxnId="{039EBC5B-6C4E-4240-BC29-6C31383071DC}">
      <dgm:prSet/>
      <dgm:spPr/>
      <dgm:t>
        <a:bodyPr/>
        <a:lstStyle/>
        <a:p>
          <a:endParaRPr lang="hr-HR"/>
        </a:p>
      </dgm:t>
    </dgm:pt>
    <dgm:pt modelId="{5E5AF964-E5D6-4D95-A5E3-FF9293FE8D25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hr-HR" sz="1400" dirty="0"/>
            <a:t> Cilj je što veći učinak</a:t>
          </a:r>
        </a:p>
      </dgm:t>
    </dgm:pt>
    <dgm:pt modelId="{2A42D813-4DE1-4CBF-8675-5BFE637BF5B0}" type="parTrans" cxnId="{FB401077-14F0-443F-915B-7449EB64F1F7}">
      <dgm:prSet/>
      <dgm:spPr/>
      <dgm:t>
        <a:bodyPr/>
        <a:lstStyle/>
        <a:p>
          <a:endParaRPr lang="hr-HR"/>
        </a:p>
      </dgm:t>
    </dgm:pt>
    <dgm:pt modelId="{E3D42AB0-5595-4F1A-BEBA-DBC52B9635C0}" type="sibTrans" cxnId="{FB401077-14F0-443F-915B-7449EB64F1F7}">
      <dgm:prSet/>
      <dgm:spPr/>
      <dgm:t>
        <a:bodyPr/>
        <a:lstStyle/>
        <a:p>
          <a:endParaRPr lang="hr-HR"/>
        </a:p>
      </dgm:t>
    </dgm:pt>
    <dgm:pt modelId="{9910C757-B3FA-49E2-96DE-7F376172E377}">
      <dgm:prSet phldrT="[Text]"/>
      <dgm:spPr/>
      <dgm:t>
        <a:bodyPr/>
        <a:lstStyle/>
        <a:p>
          <a:r>
            <a:rPr lang="hr-HR" dirty="0">
              <a:solidFill>
                <a:schemeClr val="accent6">
                  <a:lumMod val="75000"/>
                </a:schemeClr>
              </a:solidFill>
            </a:rPr>
            <a:t>ODRŽIVOST</a:t>
          </a:r>
        </a:p>
      </dgm:t>
    </dgm:pt>
    <dgm:pt modelId="{45089F61-08CA-48D1-9034-E8054189C35E}" type="parTrans" cxnId="{24106A01-B0EF-4FC9-B647-3D07995A5FDC}">
      <dgm:prSet/>
      <dgm:spPr/>
      <dgm:t>
        <a:bodyPr/>
        <a:lstStyle/>
        <a:p>
          <a:endParaRPr lang="hr-HR"/>
        </a:p>
      </dgm:t>
    </dgm:pt>
    <dgm:pt modelId="{61F88D72-651D-418D-9ABB-84B3D51B9C8C}" type="sibTrans" cxnId="{24106A01-B0EF-4FC9-B647-3D07995A5FDC}">
      <dgm:prSet/>
      <dgm:spPr/>
      <dgm:t>
        <a:bodyPr/>
        <a:lstStyle/>
        <a:p>
          <a:endParaRPr lang="hr-HR"/>
        </a:p>
      </dgm:t>
    </dgm:pt>
    <dgm:pt modelId="{8A4E1AE4-2E8C-4834-8786-7C63C5328072}">
      <dgm:prSet phldrT="[Text]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1400" kern="1200" dirty="0"/>
            <a:t> Rezultati „žive” i nakon završetka projekta</a:t>
          </a:r>
        </a:p>
      </dgm:t>
    </dgm:pt>
    <dgm:pt modelId="{FC042180-C940-4C03-8123-64FBD52A1D39}" type="parTrans" cxnId="{81641581-00BD-499A-8F75-9391F9250C4E}">
      <dgm:prSet/>
      <dgm:spPr/>
      <dgm:t>
        <a:bodyPr/>
        <a:lstStyle/>
        <a:p>
          <a:endParaRPr lang="hr-HR"/>
        </a:p>
      </dgm:t>
    </dgm:pt>
    <dgm:pt modelId="{4FBD31B2-581F-4F72-B3DC-824D28E50859}" type="sibTrans" cxnId="{81641581-00BD-499A-8F75-9391F9250C4E}">
      <dgm:prSet/>
      <dgm:spPr/>
      <dgm:t>
        <a:bodyPr/>
        <a:lstStyle/>
        <a:p>
          <a:endParaRPr lang="hr-HR"/>
        </a:p>
      </dgm:t>
    </dgm:pt>
    <dgm:pt modelId="{CE2BC532-ABF0-475D-BA5C-47529B9970F7}">
      <dgm:prSet phldrT="[Text]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1400" kern="1200" dirty="0"/>
            <a:t> Načini za postizanje održivosti mogu biti različiti</a:t>
          </a:r>
        </a:p>
      </dgm:t>
    </dgm:pt>
    <dgm:pt modelId="{90986AE0-6DEA-4F78-ACC0-4A9893828B98}" type="parTrans" cxnId="{895DB906-FF5C-4B4A-B698-CF4A80CD5F4D}">
      <dgm:prSet/>
      <dgm:spPr/>
      <dgm:t>
        <a:bodyPr/>
        <a:lstStyle/>
        <a:p>
          <a:endParaRPr lang="hr-HR"/>
        </a:p>
      </dgm:t>
    </dgm:pt>
    <dgm:pt modelId="{BC59DFB3-3F2D-4863-80C5-B5EB943F186D}" type="sibTrans" cxnId="{895DB906-FF5C-4B4A-B698-CF4A80CD5F4D}">
      <dgm:prSet/>
      <dgm:spPr/>
      <dgm:t>
        <a:bodyPr/>
        <a:lstStyle/>
        <a:p>
          <a:endParaRPr lang="hr-HR"/>
        </a:p>
      </dgm:t>
    </dgm:pt>
    <dgm:pt modelId="{10219E8E-AC9B-4015-9E95-765787B0D18C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hr-HR" dirty="0"/>
            <a:t> Podučiti druge kako ih koristiti i iskoristiti</a:t>
          </a:r>
        </a:p>
      </dgm:t>
    </dgm:pt>
    <dgm:pt modelId="{04FD9CE1-E2F7-404B-94BC-8A47779905ED}" type="parTrans" cxnId="{23EB78AF-EFAC-4579-92FD-20511B18C7C6}">
      <dgm:prSet/>
      <dgm:spPr/>
      <dgm:t>
        <a:bodyPr/>
        <a:lstStyle/>
        <a:p>
          <a:endParaRPr lang="hr-HR"/>
        </a:p>
      </dgm:t>
    </dgm:pt>
    <dgm:pt modelId="{AE02BDE4-565A-4E6E-8EB7-6E44A02D0648}" type="sibTrans" cxnId="{23EB78AF-EFAC-4579-92FD-20511B18C7C6}">
      <dgm:prSet/>
      <dgm:spPr/>
      <dgm:t>
        <a:bodyPr/>
        <a:lstStyle/>
        <a:p>
          <a:endParaRPr lang="hr-HR"/>
        </a:p>
      </dgm:t>
    </dgm:pt>
    <dgm:pt modelId="{1C8A99DA-D8C7-42BC-8E38-C8165E10F10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hr-HR" dirty="0"/>
            <a:t> Osigurati drugima korištenje</a:t>
          </a:r>
        </a:p>
      </dgm:t>
    </dgm:pt>
    <dgm:pt modelId="{B30D119D-72C0-4F69-9B0D-8246E80E4FC6}" type="parTrans" cxnId="{614883AE-28EE-440E-865C-0DEB27A32B2D}">
      <dgm:prSet/>
      <dgm:spPr/>
      <dgm:t>
        <a:bodyPr/>
        <a:lstStyle/>
        <a:p>
          <a:endParaRPr lang="hr-HR"/>
        </a:p>
      </dgm:t>
    </dgm:pt>
    <dgm:pt modelId="{D9E4698D-434C-4948-9674-1D050E2FB95C}" type="sibTrans" cxnId="{614883AE-28EE-440E-865C-0DEB27A32B2D}">
      <dgm:prSet/>
      <dgm:spPr/>
      <dgm:t>
        <a:bodyPr/>
        <a:lstStyle/>
        <a:p>
          <a:endParaRPr lang="hr-HR"/>
        </a:p>
      </dgm:t>
    </dgm:pt>
    <dgm:pt modelId="{6869F2F5-05F1-4F76-B971-99B40DEEEA1F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endParaRPr lang="hr-HR" dirty="0"/>
        </a:p>
      </dgm:t>
    </dgm:pt>
    <dgm:pt modelId="{AEA023E2-BF9D-456A-99ED-700DBA1E9300}" type="parTrans" cxnId="{E5613184-5B02-46D1-AEA3-7956756369AC}">
      <dgm:prSet/>
      <dgm:spPr/>
      <dgm:t>
        <a:bodyPr/>
        <a:lstStyle/>
        <a:p>
          <a:endParaRPr lang="hr-HR"/>
        </a:p>
      </dgm:t>
    </dgm:pt>
    <dgm:pt modelId="{902A7225-3C60-4515-83F2-F15D84840E14}" type="sibTrans" cxnId="{E5613184-5B02-46D1-AEA3-7956756369AC}">
      <dgm:prSet/>
      <dgm:spPr/>
      <dgm:t>
        <a:bodyPr/>
        <a:lstStyle/>
        <a:p>
          <a:endParaRPr lang="hr-HR"/>
        </a:p>
      </dgm:t>
    </dgm:pt>
    <dgm:pt modelId="{96D89909-35B5-4821-A307-695073088A96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endParaRPr lang="hr-HR" dirty="0"/>
        </a:p>
      </dgm:t>
    </dgm:pt>
    <dgm:pt modelId="{2A95554A-C88F-40D8-9908-4A825092A777}" type="parTrans" cxnId="{0D75D6CD-17B7-4D71-9123-47A6FD215FB1}">
      <dgm:prSet/>
      <dgm:spPr/>
      <dgm:t>
        <a:bodyPr/>
        <a:lstStyle/>
        <a:p>
          <a:endParaRPr lang="hr-HR"/>
        </a:p>
      </dgm:t>
    </dgm:pt>
    <dgm:pt modelId="{3CEA162C-FB13-4AA6-8ADF-59BE54693B8C}" type="sibTrans" cxnId="{0D75D6CD-17B7-4D71-9123-47A6FD215FB1}">
      <dgm:prSet/>
      <dgm:spPr/>
      <dgm:t>
        <a:bodyPr/>
        <a:lstStyle/>
        <a:p>
          <a:endParaRPr lang="hr-HR"/>
        </a:p>
      </dgm:t>
    </dgm:pt>
    <dgm:pt modelId="{D8E31491-AEB4-4E4F-A328-B2EC803C724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endParaRPr lang="hr-HR" sz="1400" dirty="0"/>
        </a:p>
      </dgm:t>
    </dgm:pt>
    <dgm:pt modelId="{ECFC509C-81BB-4DD4-BAAB-A92B1EE9D090}" type="parTrans" cxnId="{55F4C45F-00B0-4235-A579-6CDF605DC6E0}">
      <dgm:prSet/>
      <dgm:spPr/>
      <dgm:t>
        <a:bodyPr/>
        <a:lstStyle/>
        <a:p>
          <a:endParaRPr lang="hr-HR"/>
        </a:p>
      </dgm:t>
    </dgm:pt>
    <dgm:pt modelId="{E2FCCA33-45BC-48A3-9808-1E92E49EF33A}" type="sibTrans" cxnId="{55F4C45F-00B0-4235-A579-6CDF605DC6E0}">
      <dgm:prSet/>
      <dgm:spPr/>
      <dgm:t>
        <a:bodyPr/>
        <a:lstStyle/>
        <a:p>
          <a:endParaRPr lang="hr-HR"/>
        </a:p>
      </dgm:t>
    </dgm:pt>
    <dgm:pt modelId="{57F0366F-4C94-4E77-B241-E00030ECEF4D}">
      <dgm:prSet phldrT="[Text]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hr-HR" sz="1400" kern="1200" dirty="0"/>
        </a:p>
      </dgm:t>
    </dgm:pt>
    <dgm:pt modelId="{2D2424F7-B162-4EDB-BB01-867777C54BCF}" type="parTrans" cxnId="{CCAFE986-FDA5-4DA8-9AFF-13D3470FA44C}">
      <dgm:prSet/>
      <dgm:spPr/>
      <dgm:t>
        <a:bodyPr/>
        <a:lstStyle/>
        <a:p>
          <a:endParaRPr lang="hr-HR"/>
        </a:p>
      </dgm:t>
    </dgm:pt>
    <dgm:pt modelId="{0B74FDF9-A8B5-40D5-83B8-F5C853ADABEA}" type="sibTrans" cxnId="{CCAFE986-FDA5-4DA8-9AFF-13D3470FA44C}">
      <dgm:prSet/>
      <dgm:spPr/>
      <dgm:t>
        <a:bodyPr/>
        <a:lstStyle/>
        <a:p>
          <a:endParaRPr lang="hr-HR"/>
        </a:p>
      </dgm:t>
    </dgm:pt>
    <dgm:pt modelId="{79828797-3370-4346-BCA7-1211B5556963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hr-HR" sz="1200" i="1" dirty="0"/>
            <a:t>(npr.: dobrom diseminacijom možete postizati sve veći učinak) </a:t>
          </a:r>
        </a:p>
      </dgm:t>
    </dgm:pt>
    <dgm:pt modelId="{5FBAA529-61C7-465C-B9F0-3AE9F0BC24B9}" type="parTrans" cxnId="{E08DB59F-F6A7-46FF-8960-F303CF902BA9}">
      <dgm:prSet/>
      <dgm:spPr/>
      <dgm:t>
        <a:bodyPr/>
        <a:lstStyle/>
        <a:p>
          <a:endParaRPr lang="hr-HR"/>
        </a:p>
      </dgm:t>
    </dgm:pt>
    <dgm:pt modelId="{5BB954CA-37A0-4B18-B1B0-6D154B96F436}" type="sibTrans" cxnId="{E08DB59F-F6A7-46FF-8960-F303CF902BA9}">
      <dgm:prSet/>
      <dgm:spPr/>
      <dgm:t>
        <a:bodyPr/>
        <a:lstStyle/>
        <a:p>
          <a:endParaRPr lang="hr-HR"/>
        </a:p>
      </dgm:t>
    </dgm:pt>
    <dgm:pt modelId="{1E6F93CF-72EE-479D-BD45-137606139F5A}">
      <dgm:prSet phldrT="[Text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hr-HR" sz="1200" i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(npr.: uvođenjem rezultata u nastavne aktivnosti, dijeljenjem rezultata s novim partnerima ili ih omogućite slobodnima za korištenje svima)</a:t>
          </a:r>
        </a:p>
      </dgm:t>
    </dgm:pt>
    <dgm:pt modelId="{FCAFC456-8493-4BD1-AB07-3714AEDBB6A9}" type="parTrans" cxnId="{9F29C81C-3DF4-4DCD-887F-960B78601467}">
      <dgm:prSet/>
      <dgm:spPr/>
      <dgm:t>
        <a:bodyPr/>
        <a:lstStyle/>
        <a:p>
          <a:endParaRPr lang="hr-HR"/>
        </a:p>
      </dgm:t>
    </dgm:pt>
    <dgm:pt modelId="{93257232-F5F5-4EFD-BF3E-553AA340D543}" type="sibTrans" cxnId="{9F29C81C-3DF4-4DCD-887F-960B78601467}">
      <dgm:prSet/>
      <dgm:spPr/>
      <dgm:t>
        <a:bodyPr/>
        <a:lstStyle/>
        <a:p>
          <a:endParaRPr lang="hr-HR"/>
        </a:p>
      </dgm:t>
    </dgm:pt>
    <dgm:pt modelId="{DCBAA9F4-E6DC-4A4E-B531-14CF8AC8150A}">
      <dgm:prSet phldrT="[Text]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1400" kern="1200" dirty="0"/>
        </a:p>
      </dgm:t>
    </dgm:pt>
    <dgm:pt modelId="{18B7FA44-A7B8-4AEA-926B-C284F3491222}" type="parTrans" cxnId="{6B1F63C0-0D35-4C67-A70F-81C6D2868A27}">
      <dgm:prSet/>
      <dgm:spPr/>
      <dgm:t>
        <a:bodyPr/>
        <a:lstStyle/>
        <a:p>
          <a:endParaRPr lang="hr-HR"/>
        </a:p>
      </dgm:t>
    </dgm:pt>
    <dgm:pt modelId="{2106CE78-EA08-4D21-9922-CB5F90D2DADC}" type="sibTrans" cxnId="{6B1F63C0-0D35-4C67-A70F-81C6D2868A27}">
      <dgm:prSet/>
      <dgm:spPr/>
      <dgm:t>
        <a:bodyPr/>
        <a:lstStyle/>
        <a:p>
          <a:endParaRPr lang="hr-HR"/>
        </a:p>
      </dgm:t>
    </dgm:pt>
    <dgm:pt modelId="{F407414D-32A5-4857-A29F-5868B53DB1D8}">
      <dgm:prSet phldrT="[Text]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hr-HR" sz="1400" dirty="0"/>
        </a:p>
      </dgm:t>
    </dgm:pt>
    <dgm:pt modelId="{12F2190F-90DF-4000-8B13-5C43B8FD3F05}" type="parTrans" cxnId="{5D24897B-6952-4F99-BE9F-8273797B752B}">
      <dgm:prSet/>
      <dgm:spPr/>
      <dgm:t>
        <a:bodyPr/>
        <a:lstStyle/>
        <a:p>
          <a:endParaRPr lang="hr-HR"/>
        </a:p>
      </dgm:t>
    </dgm:pt>
    <dgm:pt modelId="{A0932522-FA13-45A3-8FC7-1D1E3D738330}" type="sibTrans" cxnId="{5D24897B-6952-4F99-BE9F-8273797B752B}">
      <dgm:prSet/>
      <dgm:spPr/>
      <dgm:t>
        <a:bodyPr/>
        <a:lstStyle/>
        <a:p>
          <a:endParaRPr lang="hr-HR"/>
        </a:p>
      </dgm:t>
    </dgm:pt>
    <dgm:pt modelId="{29E63C6D-D731-4213-AB8E-9D7DA4D7A562}" type="pres">
      <dgm:prSet presAssocID="{3124E5F4-DD4E-4BD7-9479-7E12DE74C2AF}" presName="linearFlow" presStyleCnt="0">
        <dgm:presLayoutVars>
          <dgm:dir/>
          <dgm:animLvl val="lvl"/>
          <dgm:resizeHandles/>
        </dgm:presLayoutVars>
      </dgm:prSet>
      <dgm:spPr/>
    </dgm:pt>
    <dgm:pt modelId="{E3F21338-E1C4-4F15-8F83-248088450328}" type="pres">
      <dgm:prSet presAssocID="{E0027174-D97B-48DB-A113-F4CAA8F1691E}" presName="compositeNode" presStyleCnt="0">
        <dgm:presLayoutVars>
          <dgm:bulletEnabled val="1"/>
        </dgm:presLayoutVars>
      </dgm:prSet>
      <dgm:spPr/>
    </dgm:pt>
    <dgm:pt modelId="{ECB9E6BC-FDC4-4CF1-8BA9-194B1870F4FA}" type="pres">
      <dgm:prSet presAssocID="{E0027174-D97B-48DB-A113-F4CAA8F1691E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31826E5-AD0E-441A-A8DD-3EBAB641A909}" type="pres">
      <dgm:prSet presAssocID="{E0027174-D97B-48DB-A113-F4CAA8F1691E}" presName="childNode" presStyleLbl="node1" presStyleIdx="0" presStyleCnt="3">
        <dgm:presLayoutVars>
          <dgm:bulletEnabled val="1"/>
        </dgm:presLayoutVars>
      </dgm:prSet>
      <dgm:spPr/>
    </dgm:pt>
    <dgm:pt modelId="{90FE9777-46DF-49E8-A4C3-AABB803AE661}" type="pres">
      <dgm:prSet presAssocID="{E0027174-D97B-48DB-A113-F4CAA8F1691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F8BBA03-D1E3-4361-8963-94A3C4842D2A}" type="pres">
      <dgm:prSet presAssocID="{E853433B-597E-475C-85C8-D3A4C00DAF7A}" presName="sibTrans" presStyleCnt="0"/>
      <dgm:spPr/>
    </dgm:pt>
    <dgm:pt modelId="{30BFA9DE-9876-4261-B64E-CFAE53C5DA5D}" type="pres">
      <dgm:prSet presAssocID="{4B96AB52-2207-4E8B-9618-9DBBC301E161}" presName="compositeNode" presStyleCnt="0">
        <dgm:presLayoutVars>
          <dgm:bulletEnabled val="1"/>
        </dgm:presLayoutVars>
      </dgm:prSet>
      <dgm:spPr/>
    </dgm:pt>
    <dgm:pt modelId="{80F0753F-98FB-40F0-A577-B8D3899D67E0}" type="pres">
      <dgm:prSet presAssocID="{4B96AB52-2207-4E8B-9618-9DBBC301E161}" presName="image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030F054-5C0F-4A77-A4A1-0965800C14E2}" type="pres">
      <dgm:prSet presAssocID="{4B96AB52-2207-4E8B-9618-9DBBC301E161}" presName="childNode" presStyleLbl="node1" presStyleIdx="1" presStyleCnt="3">
        <dgm:presLayoutVars>
          <dgm:bulletEnabled val="1"/>
        </dgm:presLayoutVars>
      </dgm:prSet>
      <dgm:spPr/>
    </dgm:pt>
    <dgm:pt modelId="{7ADF965D-7481-470C-AF17-C0894789D331}" type="pres">
      <dgm:prSet presAssocID="{4B96AB52-2207-4E8B-9618-9DBBC301E161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1E51B4E-5DBA-4206-B21F-28840F9638A0}" type="pres">
      <dgm:prSet presAssocID="{5D88AAC2-BD7C-438B-8A0C-DE1A514518FD}" presName="sibTrans" presStyleCnt="0"/>
      <dgm:spPr/>
    </dgm:pt>
    <dgm:pt modelId="{808C4E11-750F-4B53-8D4C-E4A5BA6F0E49}" type="pres">
      <dgm:prSet presAssocID="{9910C757-B3FA-49E2-96DE-7F376172E377}" presName="compositeNode" presStyleCnt="0">
        <dgm:presLayoutVars>
          <dgm:bulletEnabled val="1"/>
        </dgm:presLayoutVars>
      </dgm:prSet>
      <dgm:spPr/>
    </dgm:pt>
    <dgm:pt modelId="{0C173A09-C2A4-45DF-9CAB-9AD41EED1808}" type="pres">
      <dgm:prSet presAssocID="{9910C757-B3FA-49E2-96DE-7F376172E377}" presName="image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EF58438-E769-433E-BC97-D8D8D0B7E13E}" type="pres">
      <dgm:prSet presAssocID="{9910C757-B3FA-49E2-96DE-7F376172E377}" presName="childNode" presStyleLbl="node1" presStyleIdx="2" presStyleCnt="3">
        <dgm:presLayoutVars>
          <dgm:bulletEnabled val="1"/>
        </dgm:presLayoutVars>
      </dgm:prSet>
      <dgm:spPr/>
    </dgm:pt>
    <dgm:pt modelId="{6DD3BC67-144C-4E25-BD50-BFA802F99164}" type="pres">
      <dgm:prSet presAssocID="{9910C757-B3FA-49E2-96DE-7F376172E37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4106A01-B0EF-4FC9-B647-3D07995A5FDC}" srcId="{3124E5F4-DD4E-4BD7-9479-7E12DE74C2AF}" destId="{9910C757-B3FA-49E2-96DE-7F376172E377}" srcOrd="2" destOrd="0" parTransId="{45089F61-08CA-48D1-9034-E8054189C35E}" sibTransId="{61F88D72-651D-418D-9ABB-84B3D51B9C8C}"/>
    <dgm:cxn modelId="{895DB906-FF5C-4B4A-B698-CF4A80CD5F4D}" srcId="{9910C757-B3FA-49E2-96DE-7F376172E377}" destId="{CE2BC532-ABF0-475D-BA5C-47529B9970F7}" srcOrd="2" destOrd="0" parTransId="{90986AE0-6DEA-4F78-ACC0-4A9893828B98}" sibTransId="{BC59DFB3-3F2D-4863-80C5-B5EB943F186D}"/>
    <dgm:cxn modelId="{BB76210A-DB6A-40D7-8DED-788C42A60D7F}" type="presOf" srcId="{F407414D-32A5-4857-A29F-5868B53DB1D8}" destId="{0030F054-5C0F-4A77-A4A1-0965800C14E2}" srcOrd="0" destOrd="3" presId="urn:microsoft.com/office/officeart/2005/8/layout/hList2"/>
    <dgm:cxn modelId="{9F29C81C-3DF4-4DCD-887F-960B78601467}" srcId="{9910C757-B3FA-49E2-96DE-7F376172E377}" destId="{1E6F93CF-72EE-479D-BD45-137606139F5A}" srcOrd="4" destOrd="0" parTransId="{FCAFC456-8493-4BD1-AB07-3714AEDBB6A9}" sibTransId="{93257232-F5F5-4EFD-BF3E-553AA340D543}"/>
    <dgm:cxn modelId="{6D17DF25-810D-4F2D-BB48-092590B7DF65}" type="presOf" srcId="{79828797-3370-4346-BCA7-1211B5556963}" destId="{0030F054-5C0F-4A77-A4A1-0965800C14E2}" srcOrd="0" destOrd="4" presId="urn:microsoft.com/office/officeart/2005/8/layout/hList2"/>
    <dgm:cxn modelId="{9BABBF29-0896-4D23-A444-C5E90A36CE9C}" type="presOf" srcId="{10219E8E-AC9B-4015-9E95-765787B0D18C}" destId="{D31826E5-AD0E-441A-A8DD-3EBAB641A909}" srcOrd="0" destOrd="2" presId="urn:microsoft.com/office/officeart/2005/8/layout/hList2"/>
    <dgm:cxn modelId="{CB6EE734-19E5-48F2-82F1-D4F71958BF23}" type="presOf" srcId="{1E6F93CF-72EE-479D-BD45-137606139F5A}" destId="{AEF58438-E769-433E-BC97-D8D8D0B7E13E}" srcOrd="0" destOrd="4" presId="urn:microsoft.com/office/officeart/2005/8/layout/hList2"/>
    <dgm:cxn modelId="{798AC637-DAB9-4FD5-8A23-6D4A4AFC55D5}" type="presOf" srcId="{8A4E1AE4-2E8C-4834-8786-7C63C5328072}" destId="{AEF58438-E769-433E-BC97-D8D8D0B7E13E}" srcOrd="0" destOrd="0" presId="urn:microsoft.com/office/officeart/2005/8/layout/hList2"/>
    <dgm:cxn modelId="{93A5873E-EAE5-4E1F-9953-C3FB38AAA6BB}" srcId="{3124E5F4-DD4E-4BD7-9479-7E12DE74C2AF}" destId="{E0027174-D97B-48DB-A113-F4CAA8F1691E}" srcOrd="0" destOrd="0" parTransId="{556774FC-940B-4410-AE09-DD146423FC05}" sibTransId="{E853433B-597E-475C-85C8-D3A4C00DAF7A}"/>
    <dgm:cxn modelId="{039EBC5B-6C4E-4240-BC29-6C31383071DC}" srcId="{4B96AB52-2207-4E8B-9618-9DBBC301E161}" destId="{55EEB2DB-1B7D-40D9-B70A-07B237179F0E}" srcOrd="0" destOrd="0" parTransId="{6572764A-D28D-49E2-AC01-82BE1301E035}" sibTransId="{096EFD4F-0300-45FF-94AA-DBD228AB7929}"/>
    <dgm:cxn modelId="{55F4C45F-00B0-4235-A579-6CDF605DC6E0}" srcId="{4B96AB52-2207-4E8B-9618-9DBBC301E161}" destId="{D8E31491-AEB4-4E4F-A328-B2EC803C724D}" srcOrd="1" destOrd="0" parTransId="{ECFC509C-81BB-4DD4-BAAB-A92B1EE9D090}" sibTransId="{E2FCCA33-45BC-48A3-9808-1E92E49EF33A}"/>
    <dgm:cxn modelId="{A2BC304B-92A1-4F77-8197-6BD2484EC2C7}" type="presOf" srcId="{4B96AB52-2207-4E8B-9618-9DBBC301E161}" destId="{7ADF965D-7481-470C-AF17-C0894789D331}" srcOrd="0" destOrd="0" presId="urn:microsoft.com/office/officeart/2005/8/layout/hList2"/>
    <dgm:cxn modelId="{EF1F574C-A081-4278-9876-0EEC6F35CC82}" type="presOf" srcId="{55EEB2DB-1B7D-40D9-B70A-07B237179F0E}" destId="{0030F054-5C0F-4A77-A4A1-0965800C14E2}" srcOrd="0" destOrd="0" presId="urn:microsoft.com/office/officeart/2005/8/layout/hList2"/>
    <dgm:cxn modelId="{316AD46C-25F6-4A2A-ABDF-798B1DF24DD8}" type="presOf" srcId="{CE2BC532-ABF0-475D-BA5C-47529B9970F7}" destId="{AEF58438-E769-433E-BC97-D8D8D0B7E13E}" srcOrd="0" destOrd="2" presId="urn:microsoft.com/office/officeart/2005/8/layout/hList2"/>
    <dgm:cxn modelId="{FB401077-14F0-443F-915B-7449EB64F1F7}" srcId="{4B96AB52-2207-4E8B-9618-9DBBC301E161}" destId="{5E5AF964-E5D6-4D95-A5E3-FF9293FE8D25}" srcOrd="2" destOrd="0" parTransId="{2A42D813-4DE1-4CBF-8675-5BFE637BF5B0}" sibTransId="{E3D42AB0-5595-4F1A-BEBA-DBC52B9635C0}"/>
    <dgm:cxn modelId="{5D24897B-6952-4F99-BE9F-8273797B752B}" srcId="{4B96AB52-2207-4E8B-9618-9DBBC301E161}" destId="{F407414D-32A5-4857-A29F-5868B53DB1D8}" srcOrd="3" destOrd="0" parTransId="{12F2190F-90DF-4000-8B13-5C43B8FD3F05}" sibTransId="{A0932522-FA13-45A3-8FC7-1D1E3D738330}"/>
    <dgm:cxn modelId="{81641581-00BD-499A-8F75-9391F9250C4E}" srcId="{9910C757-B3FA-49E2-96DE-7F376172E377}" destId="{8A4E1AE4-2E8C-4834-8786-7C63C5328072}" srcOrd="0" destOrd="0" parTransId="{FC042180-C940-4C03-8123-64FBD52A1D39}" sibTransId="{4FBD31B2-581F-4F72-B3DC-824D28E50859}"/>
    <dgm:cxn modelId="{E5613184-5B02-46D1-AEA3-7956756369AC}" srcId="{E0027174-D97B-48DB-A113-F4CAA8F1691E}" destId="{6869F2F5-05F1-4F76-B971-99B40DEEEA1F}" srcOrd="1" destOrd="0" parTransId="{AEA023E2-BF9D-456A-99ED-700DBA1E9300}" sibTransId="{902A7225-3C60-4515-83F2-F15D84840E14}"/>
    <dgm:cxn modelId="{CCAFE986-FDA5-4DA8-9AFF-13D3470FA44C}" srcId="{9910C757-B3FA-49E2-96DE-7F376172E377}" destId="{57F0366F-4C94-4E77-B241-E00030ECEF4D}" srcOrd="1" destOrd="0" parTransId="{2D2424F7-B162-4EDB-BB01-867777C54BCF}" sibTransId="{0B74FDF9-A8B5-40D5-83B8-F5C853ADABEA}"/>
    <dgm:cxn modelId="{E08DB59F-F6A7-46FF-8960-F303CF902BA9}" srcId="{4B96AB52-2207-4E8B-9618-9DBBC301E161}" destId="{79828797-3370-4346-BCA7-1211B5556963}" srcOrd="4" destOrd="0" parTransId="{5FBAA529-61C7-465C-B9F0-3AE9F0BC24B9}" sibTransId="{5BB954CA-37A0-4B18-B1B0-6D154B96F436}"/>
    <dgm:cxn modelId="{74B203A0-5D71-4BF7-B9EA-D4022CE32568}" type="presOf" srcId="{9910C757-B3FA-49E2-96DE-7F376172E377}" destId="{6DD3BC67-144C-4E25-BD50-BFA802F99164}" srcOrd="0" destOrd="0" presId="urn:microsoft.com/office/officeart/2005/8/layout/hList2"/>
    <dgm:cxn modelId="{614883AE-28EE-440E-865C-0DEB27A32B2D}" srcId="{E0027174-D97B-48DB-A113-F4CAA8F1691E}" destId="{1C8A99DA-D8C7-42BC-8E38-C8165E10F10D}" srcOrd="4" destOrd="0" parTransId="{B30D119D-72C0-4F69-9B0D-8246E80E4FC6}" sibTransId="{D9E4698D-434C-4948-9674-1D050E2FB95C}"/>
    <dgm:cxn modelId="{23EB78AF-EFAC-4579-92FD-20511B18C7C6}" srcId="{E0027174-D97B-48DB-A113-F4CAA8F1691E}" destId="{10219E8E-AC9B-4015-9E95-765787B0D18C}" srcOrd="2" destOrd="0" parTransId="{04FD9CE1-E2F7-404B-94BC-8A47779905ED}" sibTransId="{AE02BDE4-565A-4E6E-8EB7-6E44A02D0648}"/>
    <dgm:cxn modelId="{DCDA37B1-59D0-4724-9468-95AB19536757}" type="presOf" srcId="{D8E31491-AEB4-4E4F-A328-B2EC803C724D}" destId="{0030F054-5C0F-4A77-A4A1-0965800C14E2}" srcOrd="0" destOrd="1" presId="urn:microsoft.com/office/officeart/2005/8/layout/hList2"/>
    <dgm:cxn modelId="{2C3F0FBB-9743-4A0D-8C6A-6A9337CF33D1}" type="presOf" srcId="{6869F2F5-05F1-4F76-B971-99B40DEEEA1F}" destId="{D31826E5-AD0E-441A-A8DD-3EBAB641A909}" srcOrd="0" destOrd="1" presId="urn:microsoft.com/office/officeart/2005/8/layout/hList2"/>
    <dgm:cxn modelId="{6B1F63C0-0D35-4C67-A70F-81C6D2868A27}" srcId="{9910C757-B3FA-49E2-96DE-7F376172E377}" destId="{DCBAA9F4-E6DC-4A4E-B531-14CF8AC8150A}" srcOrd="3" destOrd="0" parTransId="{18B7FA44-A7B8-4AEA-926B-C284F3491222}" sibTransId="{2106CE78-EA08-4D21-9922-CB5F90D2DADC}"/>
    <dgm:cxn modelId="{10F52CC3-BE00-4F84-87BB-A57ACDA0B734}" type="presOf" srcId="{24EA6189-7B54-4795-BF03-04899A08F093}" destId="{D31826E5-AD0E-441A-A8DD-3EBAB641A909}" srcOrd="0" destOrd="0" presId="urn:microsoft.com/office/officeart/2005/8/layout/hList2"/>
    <dgm:cxn modelId="{E79463CD-3CF8-49BA-A0C3-27AE7C3F5A22}" type="presOf" srcId="{DCBAA9F4-E6DC-4A4E-B531-14CF8AC8150A}" destId="{AEF58438-E769-433E-BC97-D8D8D0B7E13E}" srcOrd="0" destOrd="3" presId="urn:microsoft.com/office/officeart/2005/8/layout/hList2"/>
    <dgm:cxn modelId="{0D75D6CD-17B7-4D71-9123-47A6FD215FB1}" srcId="{E0027174-D97B-48DB-A113-F4CAA8F1691E}" destId="{96D89909-35B5-4821-A307-695073088A96}" srcOrd="3" destOrd="0" parTransId="{2A95554A-C88F-40D8-9908-4A825092A777}" sibTransId="{3CEA162C-FB13-4AA6-8ADF-59BE54693B8C}"/>
    <dgm:cxn modelId="{CC9571D0-CA11-4371-905E-6AC3E4AA0E2A}" type="presOf" srcId="{57F0366F-4C94-4E77-B241-E00030ECEF4D}" destId="{AEF58438-E769-433E-BC97-D8D8D0B7E13E}" srcOrd="0" destOrd="1" presId="urn:microsoft.com/office/officeart/2005/8/layout/hList2"/>
    <dgm:cxn modelId="{52DFC3D0-52C2-4691-A803-D0DCA40ACBE1}" type="presOf" srcId="{1C8A99DA-D8C7-42BC-8E38-C8165E10F10D}" destId="{D31826E5-AD0E-441A-A8DD-3EBAB641A909}" srcOrd="0" destOrd="4" presId="urn:microsoft.com/office/officeart/2005/8/layout/hList2"/>
    <dgm:cxn modelId="{43DE12D1-0522-4402-9D82-7CCFA67DD72F}" srcId="{3124E5F4-DD4E-4BD7-9479-7E12DE74C2AF}" destId="{4B96AB52-2207-4E8B-9618-9DBBC301E161}" srcOrd="1" destOrd="0" parTransId="{6CAF3019-82FC-416F-A597-0D266179AEE0}" sibTransId="{5D88AAC2-BD7C-438B-8A0C-DE1A514518FD}"/>
    <dgm:cxn modelId="{855589D4-714C-47F1-B03F-E4485F1179A1}" type="presOf" srcId="{3124E5F4-DD4E-4BD7-9479-7E12DE74C2AF}" destId="{29E63C6D-D731-4213-AB8E-9D7DA4D7A562}" srcOrd="0" destOrd="0" presId="urn:microsoft.com/office/officeart/2005/8/layout/hList2"/>
    <dgm:cxn modelId="{F3059FDF-6A35-44C2-8071-B68D0DB0AFF0}" type="presOf" srcId="{5E5AF964-E5D6-4D95-A5E3-FF9293FE8D25}" destId="{0030F054-5C0F-4A77-A4A1-0965800C14E2}" srcOrd="0" destOrd="2" presId="urn:microsoft.com/office/officeart/2005/8/layout/hList2"/>
    <dgm:cxn modelId="{3488FBEE-1120-451D-82A6-7F7BB210F648}" type="presOf" srcId="{96D89909-35B5-4821-A307-695073088A96}" destId="{D31826E5-AD0E-441A-A8DD-3EBAB641A909}" srcOrd="0" destOrd="3" presId="urn:microsoft.com/office/officeart/2005/8/layout/hList2"/>
    <dgm:cxn modelId="{DCCF24F2-866C-41BF-877D-B576A0A68720}" srcId="{E0027174-D97B-48DB-A113-F4CAA8F1691E}" destId="{24EA6189-7B54-4795-BF03-04899A08F093}" srcOrd="0" destOrd="0" parTransId="{70EA01E8-C163-472C-AE12-06A176231FA7}" sibTransId="{0DFD9780-1A53-4304-BFC9-DA115ED93D28}"/>
    <dgm:cxn modelId="{6A02E8F5-E9C7-4DB0-96E1-849053431D95}" type="presOf" srcId="{E0027174-D97B-48DB-A113-F4CAA8F1691E}" destId="{90FE9777-46DF-49E8-A4C3-AABB803AE661}" srcOrd="0" destOrd="0" presId="urn:microsoft.com/office/officeart/2005/8/layout/hList2"/>
    <dgm:cxn modelId="{2227252E-9483-4640-9C60-B16AB24B3A9B}" type="presParOf" srcId="{29E63C6D-D731-4213-AB8E-9D7DA4D7A562}" destId="{E3F21338-E1C4-4F15-8F83-248088450328}" srcOrd="0" destOrd="0" presId="urn:microsoft.com/office/officeart/2005/8/layout/hList2"/>
    <dgm:cxn modelId="{23E9EF0E-AFFF-4409-8481-F1112EFD4465}" type="presParOf" srcId="{E3F21338-E1C4-4F15-8F83-248088450328}" destId="{ECB9E6BC-FDC4-4CF1-8BA9-194B1870F4FA}" srcOrd="0" destOrd="0" presId="urn:microsoft.com/office/officeart/2005/8/layout/hList2"/>
    <dgm:cxn modelId="{E713DCF4-652B-4011-AC92-2F9478E122DC}" type="presParOf" srcId="{E3F21338-E1C4-4F15-8F83-248088450328}" destId="{D31826E5-AD0E-441A-A8DD-3EBAB641A909}" srcOrd="1" destOrd="0" presId="urn:microsoft.com/office/officeart/2005/8/layout/hList2"/>
    <dgm:cxn modelId="{34A7459B-108E-4ECF-9C89-0757FAD65B2A}" type="presParOf" srcId="{E3F21338-E1C4-4F15-8F83-248088450328}" destId="{90FE9777-46DF-49E8-A4C3-AABB803AE661}" srcOrd="2" destOrd="0" presId="urn:microsoft.com/office/officeart/2005/8/layout/hList2"/>
    <dgm:cxn modelId="{D597DD7E-55AB-41B8-9D94-98075EAD8C4D}" type="presParOf" srcId="{29E63C6D-D731-4213-AB8E-9D7DA4D7A562}" destId="{DF8BBA03-D1E3-4361-8963-94A3C4842D2A}" srcOrd="1" destOrd="0" presId="urn:microsoft.com/office/officeart/2005/8/layout/hList2"/>
    <dgm:cxn modelId="{A592C844-D4DD-479B-B89B-0A74C435374D}" type="presParOf" srcId="{29E63C6D-D731-4213-AB8E-9D7DA4D7A562}" destId="{30BFA9DE-9876-4261-B64E-CFAE53C5DA5D}" srcOrd="2" destOrd="0" presId="urn:microsoft.com/office/officeart/2005/8/layout/hList2"/>
    <dgm:cxn modelId="{E8BB71DC-BBD1-455E-B101-825D76BE8C48}" type="presParOf" srcId="{30BFA9DE-9876-4261-B64E-CFAE53C5DA5D}" destId="{80F0753F-98FB-40F0-A577-B8D3899D67E0}" srcOrd="0" destOrd="0" presId="urn:microsoft.com/office/officeart/2005/8/layout/hList2"/>
    <dgm:cxn modelId="{89F856BD-8B90-4482-8DF0-E371FD342B8F}" type="presParOf" srcId="{30BFA9DE-9876-4261-B64E-CFAE53C5DA5D}" destId="{0030F054-5C0F-4A77-A4A1-0965800C14E2}" srcOrd="1" destOrd="0" presId="urn:microsoft.com/office/officeart/2005/8/layout/hList2"/>
    <dgm:cxn modelId="{09A6EBDB-5A64-43DC-BF40-26ACB8EB2510}" type="presParOf" srcId="{30BFA9DE-9876-4261-B64E-CFAE53C5DA5D}" destId="{7ADF965D-7481-470C-AF17-C0894789D331}" srcOrd="2" destOrd="0" presId="urn:microsoft.com/office/officeart/2005/8/layout/hList2"/>
    <dgm:cxn modelId="{53AC1033-3740-4D26-9361-6AAA600CD4B0}" type="presParOf" srcId="{29E63C6D-D731-4213-AB8E-9D7DA4D7A562}" destId="{D1E51B4E-5DBA-4206-B21F-28840F9638A0}" srcOrd="3" destOrd="0" presId="urn:microsoft.com/office/officeart/2005/8/layout/hList2"/>
    <dgm:cxn modelId="{15633BB3-3965-40AE-A869-15177A9FBD2B}" type="presParOf" srcId="{29E63C6D-D731-4213-AB8E-9D7DA4D7A562}" destId="{808C4E11-750F-4B53-8D4C-E4A5BA6F0E49}" srcOrd="4" destOrd="0" presId="urn:microsoft.com/office/officeart/2005/8/layout/hList2"/>
    <dgm:cxn modelId="{0A1B4F40-4CB6-457C-AC5C-7945D78C0B14}" type="presParOf" srcId="{808C4E11-750F-4B53-8D4C-E4A5BA6F0E49}" destId="{0C173A09-C2A4-45DF-9CAB-9AD41EED1808}" srcOrd="0" destOrd="0" presId="urn:microsoft.com/office/officeart/2005/8/layout/hList2"/>
    <dgm:cxn modelId="{770B2252-29F4-4498-9B52-A414EB38D7BE}" type="presParOf" srcId="{808C4E11-750F-4B53-8D4C-E4A5BA6F0E49}" destId="{AEF58438-E769-433E-BC97-D8D8D0B7E13E}" srcOrd="1" destOrd="0" presId="urn:microsoft.com/office/officeart/2005/8/layout/hList2"/>
    <dgm:cxn modelId="{1F16CEDB-CB85-4093-B205-9D27F554822C}" type="presParOf" srcId="{808C4E11-750F-4B53-8D4C-E4A5BA6F0E49}" destId="{6DD3BC67-144C-4E25-BD50-BFA802F9916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B0542-0BA4-402F-BBA1-3C1E55292BF3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93DAF588-F271-4A14-9DF6-0B9BCEE4BC4E}">
      <dgm:prSet phldrT="[Text]"/>
      <dgm:spPr/>
      <dgm:t>
        <a:bodyPr/>
        <a:lstStyle/>
        <a:p>
          <a:r>
            <a:rPr lang="hr-HR" b="1" dirty="0">
              <a:solidFill>
                <a:schemeClr val="accent6">
                  <a:lumMod val="60000"/>
                  <a:lumOff val="40000"/>
                </a:schemeClr>
              </a:solidFill>
            </a:rPr>
            <a:t>CILJEVI</a:t>
          </a:r>
          <a:endParaRPr lang="hr-HR" b="1" dirty="0"/>
        </a:p>
      </dgm:t>
    </dgm:pt>
    <dgm:pt modelId="{4B7D7778-DA0B-4390-BFEC-907B103193D4}" type="parTrans" cxnId="{B67EB3E1-CD61-41C4-A58F-F0E7030E7D90}">
      <dgm:prSet/>
      <dgm:spPr/>
      <dgm:t>
        <a:bodyPr/>
        <a:lstStyle/>
        <a:p>
          <a:endParaRPr lang="hr-HR"/>
        </a:p>
      </dgm:t>
    </dgm:pt>
    <dgm:pt modelId="{E32CC24B-9BDC-4653-A28B-DCAA71F2B2DC}" type="sibTrans" cxnId="{B67EB3E1-CD61-41C4-A58F-F0E7030E7D90}">
      <dgm:prSet/>
      <dgm:spPr/>
      <dgm:t>
        <a:bodyPr/>
        <a:lstStyle/>
        <a:p>
          <a:endParaRPr lang="hr-HR"/>
        </a:p>
      </dgm:t>
    </dgm:pt>
    <dgm:pt modelId="{58FEF170-C7EA-41C5-897D-21ED329D49CE}">
      <dgm:prSet/>
      <dgm:spPr/>
      <dgm:t>
        <a:bodyPr/>
        <a:lstStyle/>
        <a:p>
          <a:r>
            <a:rPr lang="hr-HR" dirty="0">
              <a:solidFill>
                <a:schemeClr val="bg1">
                  <a:lumMod val="65000"/>
                </a:schemeClr>
              </a:solidFill>
            </a:rPr>
            <a:t>Definirati ciljeve naših aktivnosti – tako ćete ispuniti ciljeve strategije: maksimalan učinak projekta </a:t>
          </a:r>
        </a:p>
      </dgm:t>
    </dgm:pt>
    <dgm:pt modelId="{E5A3A00E-0EE6-438D-B21A-12F3EDF88073}" type="parTrans" cxnId="{3EA5CFD7-A82D-4B82-A738-9F46B94394D2}">
      <dgm:prSet/>
      <dgm:spPr/>
      <dgm:t>
        <a:bodyPr/>
        <a:lstStyle/>
        <a:p>
          <a:endParaRPr lang="hr-HR"/>
        </a:p>
      </dgm:t>
    </dgm:pt>
    <dgm:pt modelId="{25D8FB5D-6C62-44AD-8E7F-1577F9949D4E}" type="sibTrans" cxnId="{3EA5CFD7-A82D-4B82-A738-9F46B94394D2}">
      <dgm:prSet/>
      <dgm:spPr/>
      <dgm:t>
        <a:bodyPr/>
        <a:lstStyle/>
        <a:p>
          <a:endParaRPr lang="hr-HR"/>
        </a:p>
      </dgm:t>
    </dgm:pt>
    <dgm:pt modelId="{9BA29972-CF91-4CAE-BF04-57E5E18CD17F}">
      <dgm:prSet/>
      <dgm:spPr/>
      <dgm:t>
        <a:bodyPr/>
        <a:lstStyle/>
        <a:p>
          <a:r>
            <a:rPr lang="hr-HR" b="1" dirty="0">
              <a:solidFill>
                <a:schemeClr val="accent6">
                  <a:lumMod val="60000"/>
                  <a:lumOff val="40000"/>
                </a:schemeClr>
              </a:solidFill>
            </a:rPr>
            <a:t>DIONICI</a:t>
          </a:r>
          <a:endParaRPr lang="hr-HR" dirty="0"/>
        </a:p>
      </dgm:t>
    </dgm:pt>
    <dgm:pt modelId="{00F89E15-4BA8-4806-92BC-2FC687922182}" type="parTrans" cxnId="{1668DD4A-FAEB-4DF0-AAFC-385C6A02589F}">
      <dgm:prSet/>
      <dgm:spPr/>
      <dgm:t>
        <a:bodyPr/>
        <a:lstStyle/>
        <a:p>
          <a:endParaRPr lang="hr-HR"/>
        </a:p>
      </dgm:t>
    </dgm:pt>
    <dgm:pt modelId="{26CD3090-499D-4D4E-AF24-762529D0794A}" type="sibTrans" cxnId="{1668DD4A-FAEB-4DF0-AAFC-385C6A02589F}">
      <dgm:prSet/>
      <dgm:spPr/>
      <dgm:t>
        <a:bodyPr/>
        <a:lstStyle/>
        <a:p>
          <a:endParaRPr lang="hr-HR"/>
        </a:p>
      </dgm:t>
    </dgm:pt>
    <dgm:pt modelId="{262E6F03-93AA-4E74-9D4E-CB70B16A5D59}">
      <dgm:prSet/>
      <dgm:spPr/>
      <dgm:t>
        <a:bodyPr/>
        <a:lstStyle/>
        <a:p>
          <a:r>
            <a:rPr lang="hr-HR" dirty="0">
              <a:solidFill>
                <a:schemeClr val="bg1">
                  <a:lumMod val="65000"/>
                </a:schemeClr>
              </a:solidFill>
            </a:rPr>
            <a:t> Odrediti ciljane skupine – kolege, novi potencijalni korisnici i sudionici programa mobilnosti, lokalna zajednica, stručni aktivi, poslovni sektor, donositelji odluka, mediji i opća javnost</a:t>
          </a:r>
        </a:p>
      </dgm:t>
    </dgm:pt>
    <dgm:pt modelId="{6055033F-BB68-472D-A842-C937ACAF64AE}" type="parTrans" cxnId="{33BBBBC5-ACDF-485C-BB55-17B71A9A2195}">
      <dgm:prSet/>
      <dgm:spPr/>
      <dgm:t>
        <a:bodyPr/>
        <a:lstStyle/>
        <a:p>
          <a:endParaRPr lang="hr-HR"/>
        </a:p>
      </dgm:t>
    </dgm:pt>
    <dgm:pt modelId="{5883AF8F-F37E-4C49-B482-ECE24E576BF3}" type="sibTrans" cxnId="{33BBBBC5-ACDF-485C-BB55-17B71A9A2195}">
      <dgm:prSet/>
      <dgm:spPr/>
      <dgm:t>
        <a:bodyPr/>
        <a:lstStyle/>
        <a:p>
          <a:endParaRPr lang="hr-HR"/>
        </a:p>
      </dgm:t>
    </dgm:pt>
    <dgm:pt modelId="{3FE7E005-56B5-44F5-A2C3-B5200B111D61}">
      <dgm:prSet/>
      <dgm:spPr/>
      <dgm:t>
        <a:bodyPr/>
        <a:lstStyle/>
        <a:p>
          <a:r>
            <a:rPr lang="hr-HR" b="1" dirty="0">
              <a:solidFill>
                <a:schemeClr val="accent6">
                  <a:lumMod val="60000"/>
                  <a:lumOff val="40000"/>
                </a:schemeClr>
              </a:solidFill>
            </a:rPr>
            <a:t>REZULTATI I POKAZATELJI</a:t>
          </a:r>
          <a:endParaRPr lang="hr-HR" dirty="0"/>
        </a:p>
      </dgm:t>
    </dgm:pt>
    <dgm:pt modelId="{34F76D82-8D9A-42F1-A9C5-BDD36FAC46FE}" type="parTrans" cxnId="{F0F47F64-C2F1-4D5A-86B8-D1595CED2EEF}">
      <dgm:prSet/>
      <dgm:spPr/>
      <dgm:t>
        <a:bodyPr/>
        <a:lstStyle/>
        <a:p>
          <a:endParaRPr lang="hr-HR"/>
        </a:p>
      </dgm:t>
    </dgm:pt>
    <dgm:pt modelId="{DD35D847-65ED-4C84-9B8E-2646ED47A30E}" type="sibTrans" cxnId="{F0F47F64-C2F1-4D5A-86B8-D1595CED2EEF}">
      <dgm:prSet/>
      <dgm:spPr/>
      <dgm:t>
        <a:bodyPr/>
        <a:lstStyle/>
        <a:p>
          <a:endParaRPr lang="hr-HR"/>
        </a:p>
      </dgm:t>
    </dgm:pt>
    <dgm:pt modelId="{836043E8-6794-4C9B-9437-AC1419453C85}">
      <dgm:prSet/>
      <dgm:spPr/>
      <dgm:t>
        <a:bodyPr/>
        <a:lstStyle/>
        <a:p>
          <a:r>
            <a:rPr lang="hr-HR" dirty="0">
              <a:solidFill>
                <a:schemeClr val="bg1">
                  <a:lumMod val="65000"/>
                </a:schemeClr>
              </a:solidFill>
            </a:rPr>
            <a:t>Odrediti rezultate koje želimo postići i kako ćemo ih izmjeriti</a:t>
          </a:r>
        </a:p>
      </dgm:t>
    </dgm:pt>
    <dgm:pt modelId="{9E70C1D4-EDBB-4062-8E15-B1FE80219FDD}" type="parTrans" cxnId="{FB8CF7BA-20E6-4458-9D65-C8F5622C1147}">
      <dgm:prSet/>
      <dgm:spPr/>
      <dgm:t>
        <a:bodyPr/>
        <a:lstStyle/>
        <a:p>
          <a:endParaRPr lang="hr-HR"/>
        </a:p>
      </dgm:t>
    </dgm:pt>
    <dgm:pt modelId="{8A0DBBF6-0190-4083-9F51-341737A737A0}" type="sibTrans" cxnId="{FB8CF7BA-20E6-4458-9D65-C8F5622C1147}">
      <dgm:prSet/>
      <dgm:spPr/>
      <dgm:t>
        <a:bodyPr/>
        <a:lstStyle/>
        <a:p>
          <a:endParaRPr lang="hr-HR"/>
        </a:p>
      </dgm:t>
    </dgm:pt>
    <dgm:pt modelId="{528E7BED-452D-4F8E-9068-A672CFB58281}">
      <dgm:prSet/>
      <dgm:spPr/>
      <dgm:t>
        <a:bodyPr/>
        <a:lstStyle/>
        <a:p>
          <a:r>
            <a:rPr lang="hr-HR" b="1" dirty="0">
              <a:solidFill>
                <a:schemeClr val="accent6">
                  <a:lumMod val="60000"/>
                  <a:lumOff val="40000"/>
                </a:schemeClr>
              </a:solidFill>
            </a:rPr>
            <a:t>METODOLOGIJA</a:t>
          </a:r>
          <a:endParaRPr lang="hr-HR" dirty="0"/>
        </a:p>
      </dgm:t>
    </dgm:pt>
    <dgm:pt modelId="{3072EDA3-EB92-4E39-9966-D5AA3CC04FC5}" type="parTrans" cxnId="{1857B842-D191-4866-99B5-34EA73429A22}">
      <dgm:prSet/>
      <dgm:spPr/>
      <dgm:t>
        <a:bodyPr/>
        <a:lstStyle/>
        <a:p>
          <a:endParaRPr lang="hr-HR"/>
        </a:p>
      </dgm:t>
    </dgm:pt>
    <dgm:pt modelId="{DAB70F72-CDE5-46E6-A35F-0E3371AEBD48}" type="sibTrans" cxnId="{1857B842-D191-4866-99B5-34EA73429A22}">
      <dgm:prSet/>
      <dgm:spPr/>
      <dgm:t>
        <a:bodyPr/>
        <a:lstStyle/>
        <a:p>
          <a:endParaRPr lang="hr-HR"/>
        </a:p>
      </dgm:t>
    </dgm:pt>
    <dgm:pt modelId="{0026C62A-E604-4792-8DA2-2A80DFA38297}">
      <dgm:prSet/>
      <dgm:spPr/>
      <dgm:t>
        <a:bodyPr/>
        <a:lstStyle/>
        <a:p>
          <a:r>
            <a:rPr lang="hr-HR" dirty="0">
              <a:solidFill>
                <a:schemeClr val="bg1">
                  <a:lumMod val="65000"/>
                </a:schemeClr>
              </a:solidFill>
            </a:rPr>
            <a:t>Kako ćemo postići svoje ciljeve?</a:t>
          </a:r>
        </a:p>
      </dgm:t>
    </dgm:pt>
    <dgm:pt modelId="{8DBEE612-585E-42A7-9FF4-2D364A587185}" type="parTrans" cxnId="{2A565340-13F9-4056-A820-021377145487}">
      <dgm:prSet/>
      <dgm:spPr/>
      <dgm:t>
        <a:bodyPr/>
        <a:lstStyle/>
        <a:p>
          <a:endParaRPr lang="hr-HR"/>
        </a:p>
      </dgm:t>
    </dgm:pt>
    <dgm:pt modelId="{8026D86D-2640-4887-A095-0EB4284B9D60}" type="sibTrans" cxnId="{2A565340-13F9-4056-A820-021377145487}">
      <dgm:prSet/>
      <dgm:spPr/>
      <dgm:t>
        <a:bodyPr/>
        <a:lstStyle/>
        <a:p>
          <a:endParaRPr lang="hr-HR"/>
        </a:p>
      </dgm:t>
    </dgm:pt>
    <dgm:pt modelId="{887956E5-4C17-4887-9047-63DE36F766F1}" type="pres">
      <dgm:prSet presAssocID="{AB7B0542-0BA4-402F-BBA1-3C1E55292BF3}" presName="linear" presStyleCnt="0">
        <dgm:presLayoutVars>
          <dgm:dir/>
          <dgm:animLvl val="lvl"/>
          <dgm:resizeHandles val="exact"/>
        </dgm:presLayoutVars>
      </dgm:prSet>
      <dgm:spPr/>
    </dgm:pt>
    <dgm:pt modelId="{594C26AB-7415-40E3-9ED0-BD24BC9DA06B}" type="pres">
      <dgm:prSet presAssocID="{93DAF588-F271-4A14-9DF6-0B9BCEE4BC4E}" presName="parentLin" presStyleCnt="0"/>
      <dgm:spPr/>
    </dgm:pt>
    <dgm:pt modelId="{DEA3327D-6374-4C0D-82F0-A8022E1CBF95}" type="pres">
      <dgm:prSet presAssocID="{93DAF588-F271-4A14-9DF6-0B9BCEE4BC4E}" presName="parentLeftMargin" presStyleLbl="node1" presStyleIdx="0" presStyleCnt="4"/>
      <dgm:spPr/>
    </dgm:pt>
    <dgm:pt modelId="{1BB7FA58-ABD9-42F7-9C03-C275859EB4D4}" type="pres">
      <dgm:prSet presAssocID="{93DAF588-F271-4A14-9DF6-0B9BCEE4BC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9DFED3-7A08-4AC0-80FD-886BA8167C78}" type="pres">
      <dgm:prSet presAssocID="{93DAF588-F271-4A14-9DF6-0B9BCEE4BC4E}" presName="negativeSpace" presStyleCnt="0"/>
      <dgm:spPr/>
    </dgm:pt>
    <dgm:pt modelId="{7E3D8B97-D7FB-4413-AC09-53A8A4DE9080}" type="pres">
      <dgm:prSet presAssocID="{93DAF588-F271-4A14-9DF6-0B9BCEE4BC4E}" presName="childText" presStyleLbl="conFgAcc1" presStyleIdx="0" presStyleCnt="4">
        <dgm:presLayoutVars>
          <dgm:bulletEnabled val="1"/>
        </dgm:presLayoutVars>
      </dgm:prSet>
      <dgm:spPr/>
    </dgm:pt>
    <dgm:pt modelId="{98460AB2-3F85-462D-990E-FBD364DB04D2}" type="pres">
      <dgm:prSet presAssocID="{E32CC24B-9BDC-4653-A28B-DCAA71F2B2DC}" presName="spaceBetweenRectangles" presStyleCnt="0"/>
      <dgm:spPr/>
    </dgm:pt>
    <dgm:pt modelId="{0000C686-A9A2-4E48-9AB9-5AA450392D77}" type="pres">
      <dgm:prSet presAssocID="{3FE7E005-56B5-44F5-A2C3-B5200B111D61}" presName="parentLin" presStyleCnt="0"/>
      <dgm:spPr/>
    </dgm:pt>
    <dgm:pt modelId="{54C08098-31DF-4D8D-973E-9524E389B7AE}" type="pres">
      <dgm:prSet presAssocID="{3FE7E005-56B5-44F5-A2C3-B5200B111D61}" presName="parentLeftMargin" presStyleLbl="node1" presStyleIdx="0" presStyleCnt="4"/>
      <dgm:spPr/>
    </dgm:pt>
    <dgm:pt modelId="{B17161DC-21FE-435C-A6B9-D9FF2CA9CB26}" type="pres">
      <dgm:prSet presAssocID="{3FE7E005-56B5-44F5-A2C3-B5200B111D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96DFA4-1FEF-4599-86A5-E3AD0C8A14BE}" type="pres">
      <dgm:prSet presAssocID="{3FE7E005-56B5-44F5-A2C3-B5200B111D61}" presName="negativeSpace" presStyleCnt="0"/>
      <dgm:spPr/>
    </dgm:pt>
    <dgm:pt modelId="{6EB33B92-FBB4-465B-AE76-4CEE0EBF9209}" type="pres">
      <dgm:prSet presAssocID="{3FE7E005-56B5-44F5-A2C3-B5200B111D61}" presName="childText" presStyleLbl="conFgAcc1" presStyleIdx="1" presStyleCnt="4">
        <dgm:presLayoutVars>
          <dgm:bulletEnabled val="1"/>
        </dgm:presLayoutVars>
      </dgm:prSet>
      <dgm:spPr/>
    </dgm:pt>
    <dgm:pt modelId="{51CF6CD7-FD66-423E-9AB6-AA8302E1910E}" type="pres">
      <dgm:prSet presAssocID="{DD35D847-65ED-4C84-9B8E-2646ED47A30E}" presName="spaceBetweenRectangles" presStyleCnt="0"/>
      <dgm:spPr/>
    </dgm:pt>
    <dgm:pt modelId="{CD110D0C-E071-436C-8AA4-BCBF64678B94}" type="pres">
      <dgm:prSet presAssocID="{9BA29972-CF91-4CAE-BF04-57E5E18CD17F}" presName="parentLin" presStyleCnt="0"/>
      <dgm:spPr/>
    </dgm:pt>
    <dgm:pt modelId="{C0F60ECB-455A-4CA2-BD4C-B08B5D9DAC54}" type="pres">
      <dgm:prSet presAssocID="{9BA29972-CF91-4CAE-BF04-57E5E18CD17F}" presName="parentLeftMargin" presStyleLbl="node1" presStyleIdx="1" presStyleCnt="4"/>
      <dgm:spPr/>
    </dgm:pt>
    <dgm:pt modelId="{AAC04D2B-72D5-4074-A0F5-65060344E4C4}" type="pres">
      <dgm:prSet presAssocID="{9BA29972-CF91-4CAE-BF04-57E5E18CD1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EA71BB-FB03-446D-9358-2E9DE836A0F0}" type="pres">
      <dgm:prSet presAssocID="{9BA29972-CF91-4CAE-BF04-57E5E18CD17F}" presName="negativeSpace" presStyleCnt="0"/>
      <dgm:spPr/>
    </dgm:pt>
    <dgm:pt modelId="{250C8557-3778-46D9-9A5D-0D5D8F210EF9}" type="pres">
      <dgm:prSet presAssocID="{9BA29972-CF91-4CAE-BF04-57E5E18CD17F}" presName="childText" presStyleLbl="conFgAcc1" presStyleIdx="2" presStyleCnt="4">
        <dgm:presLayoutVars>
          <dgm:bulletEnabled val="1"/>
        </dgm:presLayoutVars>
      </dgm:prSet>
      <dgm:spPr/>
    </dgm:pt>
    <dgm:pt modelId="{A9A24C35-2BBD-463E-BC8A-3C5B982F4A0E}" type="pres">
      <dgm:prSet presAssocID="{26CD3090-499D-4D4E-AF24-762529D0794A}" presName="spaceBetweenRectangles" presStyleCnt="0"/>
      <dgm:spPr/>
    </dgm:pt>
    <dgm:pt modelId="{5F527246-E8B2-4EF0-AEDD-FEB71421F0B5}" type="pres">
      <dgm:prSet presAssocID="{528E7BED-452D-4F8E-9068-A672CFB58281}" presName="parentLin" presStyleCnt="0"/>
      <dgm:spPr/>
    </dgm:pt>
    <dgm:pt modelId="{25E2E121-C463-49D7-BD83-29315ED79E15}" type="pres">
      <dgm:prSet presAssocID="{528E7BED-452D-4F8E-9068-A672CFB58281}" presName="parentLeftMargin" presStyleLbl="node1" presStyleIdx="2" presStyleCnt="4"/>
      <dgm:spPr/>
    </dgm:pt>
    <dgm:pt modelId="{2989F291-54C4-4F1F-AEC2-632260D57BFB}" type="pres">
      <dgm:prSet presAssocID="{528E7BED-452D-4F8E-9068-A672CFB5828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45CB26D-D5CA-4D07-8EE2-6FAB3C946BDA}" type="pres">
      <dgm:prSet presAssocID="{528E7BED-452D-4F8E-9068-A672CFB58281}" presName="negativeSpace" presStyleCnt="0"/>
      <dgm:spPr/>
    </dgm:pt>
    <dgm:pt modelId="{60C794C4-71C9-440B-B023-756FB347602D}" type="pres">
      <dgm:prSet presAssocID="{528E7BED-452D-4F8E-9068-A672CFB5828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8922D09-0431-4058-93E1-AF1BDEC47209}" type="presOf" srcId="{93DAF588-F271-4A14-9DF6-0B9BCEE4BC4E}" destId="{1BB7FA58-ABD9-42F7-9C03-C275859EB4D4}" srcOrd="1" destOrd="0" presId="urn:microsoft.com/office/officeart/2005/8/layout/list1"/>
    <dgm:cxn modelId="{CA91AE10-FBCF-4502-9773-19A7F0D8520D}" type="presOf" srcId="{58FEF170-C7EA-41C5-897D-21ED329D49CE}" destId="{7E3D8B97-D7FB-4413-AC09-53A8A4DE9080}" srcOrd="0" destOrd="0" presId="urn:microsoft.com/office/officeart/2005/8/layout/list1"/>
    <dgm:cxn modelId="{4F977317-A720-4840-8653-C4D6D0F8C4BB}" type="presOf" srcId="{93DAF588-F271-4A14-9DF6-0B9BCEE4BC4E}" destId="{DEA3327D-6374-4C0D-82F0-A8022E1CBF95}" srcOrd="0" destOrd="0" presId="urn:microsoft.com/office/officeart/2005/8/layout/list1"/>
    <dgm:cxn modelId="{1674F61E-03EB-419F-BAA8-488D918E1C2E}" type="presOf" srcId="{262E6F03-93AA-4E74-9D4E-CB70B16A5D59}" destId="{250C8557-3778-46D9-9A5D-0D5D8F210EF9}" srcOrd="0" destOrd="0" presId="urn:microsoft.com/office/officeart/2005/8/layout/list1"/>
    <dgm:cxn modelId="{44352320-42A2-42E3-8358-8FCE909676B8}" type="presOf" srcId="{9BA29972-CF91-4CAE-BF04-57E5E18CD17F}" destId="{AAC04D2B-72D5-4074-A0F5-65060344E4C4}" srcOrd="1" destOrd="0" presId="urn:microsoft.com/office/officeart/2005/8/layout/list1"/>
    <dgm:cxn modelId="{C49A982C-269B-46DC-83AA-09EF3E04E1E1}" type="presOf" srcId="{836043E8-6794-4C9B-9437-AC1419453C85}" destId="{6EB33B92-FBB4-465B-AE76-4CEE0EBF9209}" srcOrd="0" destOrd="0" presId="urn:microsoft.com/office/officeart/2005/8/layout/list1"/>
    <dgm:cxn modelId="{2A565340-13F9-4056-A820-021377145487}" srcId="{528E7BED-452D-4F8E-9068-A672CFB58281}" destId="{0026C62A-E604-4792-8DA2-2A80DFA38297}" srcOrd="0" destOrd="0" parTransId="{8DBEE612-585E-42A7-9FF4-2D364A587185}" sibTransId="{8026D86D-2640-4887-A095-0EB4284B9D60}"/>
    <dgm:cxn modelId="{1857B842-D191-4866-99B5-34EA73429A22}" srcId="{AB7B0542-0BA4-402F-BBA1-3C1E55292BF3}" destId="{528E7BED-452D-4F8E-9068-A672CFB58281}" srcOrd="3" destOrd="0" parTransId="{3072EDA3-EB92-4E39-9966-D5AA3CC04FC5}" sibTransId="{DAB70F72-CDE5-46E6-A35F-0E3371AEBD48}"/>
    <dgm:cxn modelId="{F0F47F64-C2F1-4D5A-86B8-D1595CED2EEF}" srcId="{AB7B0542-0BA4-402F-BBA1-3C1E55292BF3}" destId="{3FE7E005-56B5-44F5-A2C3-B5200B111D61}" srcOrd="1" destOrd="0" parTransId="{34F76D82-8D9A-42F1-A9C5-BDD36FAC46FE}" sibTransId="{DD35D847-65ED-4C84-9B8E-2646ED47A30E}"/>
    <dgm:cxn modelId="{1668DD4A-FAEB-4DF0-AAFC-385C6A02589F}" srcId="{AB7B0542-0BA4-402F-BBA1-3C1E55292BF3}" destId="{9BA29972-CF91-4CAE-BF04-57E5E18CD17F}" srcOrd="2" destOrd="0" parTransId="{00F89E15-4BA8-4806-92BC-2FC687922182}" sibTransId="{26CD3090-499D-4D4E-AF24-762529D0794A}"/>
    <dgm:cxn modelId="{256D8858-3E32-4073-AC42-D73D0BA7FA43}" type="presOf" srcId="{AB7B0542-0BA4-402F-BBA1-3C1E55292BF3}" destId="{887956E5-4C17-4887-9047-63DE36F766F1}" srcOrd="0" destOrd="0" presId="urn:microsoft.com/office/officeart/2005/8/layout/list1"/>
    <dgm:cxn modelId="{479A4595-2546-42C8-9692-FC55659A4960}" type="presOf" srcId="{3FE7E005-56B5-44F5-A2C3-B5200B111D61}" destId="{54C08098-31DF-4D8D-973E-9524E389B7AE}" srcOrd="0" destOrd="0" presId="urn:microsoft.com/office/officeart/2005/8/layout/list1"/>
    <dgm:cxn modelId="{C4FCD8B4-ECAF-418E-B5F0-607D3CFE95FD}" type="presOf" srcId="{528E7BED-452D-4F8E-9068-A672CFB58281}" destId="{25E2E121-C463-49D7-BD83-29315ED79E15}" srcOrd="0" destOrd="0" presId="urn:microsoft.com/office/officeart/2005/8/layout/list1"/>
    <dgm:cxn modelId="{FB8CF7BA-20E6-4458-9D65-C8F5622C1147}" srcId="{3FE7E005-56B5-44F5-A2C3-B5200B111D61}" destId="{836043E8-6794-4C9B-9437-AC1419453C85}" srcOrd="0" destOrd="0" parTransId="{9E70C1D4-EDBB-4062-8E15-B1FE80219FDD}" sibTransId="{8A0DBBF6-0190-4083-9F51-341737A737A0}"/>
    <dgm:cxn modelId="{8BB52BBF-8F06-44EF-B800-92AE000FA332}" type="presOf" srcId="{0026C62A-E604-4792-8DA2-2A80DFA38297}" destId="{60C794C4-71C9-440B-B023-756FB347602D}" srcOrd="0" destOrd="0" presId="urn:microsoft.com/office/officeart/2005/8/layout/list1"/>
    <dgm:cxn modelId="{54F271C5-32BA-40D8-8CB9-BE515DA16A9F}" type="presOf" srcId="{528E7BED-452D-4F8E-9068-A672CFB58281}" destId="{2989F291-54C4-4F1F-AEC2-632260D57BFB}" srcOrd="1" destOrd="0" presId="urn:microsoft.com/office/officeart/2005/8/layout/list1"/>
    <dgm:cxn modelId="{33BBBBC5-ACDF-485C-BB55-17B71A9A2195}" srcId="{9BA29972-CF91-4CAE-BF04-57E5E18CD17F}" destId="{262E6F03-93AA-4E74-9D4E-CB70B16A5D59}" srcOrd="0" destOrd="0" parTransId="{6055033F-BB68-472D-A842-C937ACAF64AE}" sibTransId="{5883AF8F-F37E-4C49-B482-ECE24E576BF3}"/>
    <dgm:cxn modelId="{3EA5CFD7-A82D-4B82-A738-9F46B94394D2}" srcId="{93DAF588-F271-4A14-9DF6-0B9BCEE4BC4E}" destId="{58FEF170-C7EA-41C5-897D-21ED329D49CE}" srcOrd="0" destOrd="0" parTransId="{E5A3A00E-0EE6-438D-B21A-12F3EDF88073}" sibTransId="{25D8FB5D-6C62-44AD-8E7F-1577F9949D4E}"/>
    <dgm:cxn modelId="{4F5487DF-00FC-4F8A-8825-DE36F48C4C94}" type="presOf" srcId="{9BA29972-CF91-4CAE-BF04-57E5E18CD17F}" destId="{C0F60ECB-455A-4CA2-BD4C-B08B5D9DAC54}" srcOrd="0" destOrd="0" presId="urn:microsoft.com/office/officeart/2005/8/layout/list1"/>
    <dgm:cxn modelId="{B67EB3E1-CD61-41C4-A58F-F0E7030E7D90}" srcId="{AB7B0542-0BA4-402F-BBA1-3C1E55292BF3}" destId="{93DAF588-F271-4A14-9DF6-0B9BCEE4BC4E}" srcOrd="0" destOrd="0" parTransId="{4B7D7778-DA0B-4390-BFEC-907B103193D4}" sibTransId="{E32CC24B-9BDC-4653-A28B-DCAA71F2B2DC}"/>
    <dgm:cxn modelId="{20FF9EF5-407E-4311-9699-98433E6DCE4B}" type="presOf" srcId="{3FE7E005-56B5-44F5-A2C3-B5200B111D61}" destId="{B17161DC-21FE-435C-A6B9-D9FF2CA9CB26}" srcOrd="1" destOrd="0" presId="urn:microsoft.com/office/officeart/2005/8/layout/list1"/>
    <dgm:cxn modelId="{B560AC91-4E19-488C-88EC-A1697D92C236}" type="presParOf" srcId="{887956E5-4C17-4887-9047-63DE36F766F1}" destId="{594C26AB-7415-40E3-9ED0-BD24BC9DA06B}" srcOrd="0" destOrd="0" presId="urn:microsoft.com/office/officeart/2005/8/layout/list1"/>
    <dgm:cxn modelId="{04C4AA98-0B57-495D-9080-5771AE354626}" type="presParOf" srcId="{594C26AB-7415-40E3-9ED0-BD24BC9DA06B}" destId="{DEA3327D-6374-4C0D-82F0-A8022E1CBF95}" srcOrd="0" destOrd="0" presId="urn:microsoft.com/office/officeart/2005/8/layout/list1"/>
    <dgm:cxn modelId="{64A77FF6-4324-466A-BD2E-06F0D32D809F}" type="presParOf" srcId="{594C26AB-7415-40E3-9ED0-BD24BC9DA06B}" destId="{1BB7FA58-ABD9-42F7-9C03-C275859EB4D4}" srcOrd="1" destOrd="0" presId="urn:microsoft.com/office/officeart/2005/8/layout/list1"/>
    <dgm:cxn modelId="{EFB9B83E-FF5D-478D-9258-A5E3A64540C9}" type="presParOf" srcId="{887956E5-4C17-4887-9047-63DE36F766F1}" destId="{E69DFED3-7A08-4AC0-80FD-886BA8167C78}" srcOrd="1" destOrd="0" presId="urn:microsoft.com/office/officeart/2005/8/layout/list1"/>
    <dgm:cxn modelId="{9899337E-45FD-4558-A938-55EA45E89D73}" type="presParOf" srcId="{887956E5-4C17-4887-9047-63DE36F766F1}" destId="{7E3D8B97-D7FB-4413-AC09-53A8A4DE9080}" srcOrd="2" destOrd="0" presId="urn:microsoft.com/office/officeart/2005/8/layout/list1"/>
    <dgm:cxn modelId="{9A15EB64-DBB4-4AA1-83DF-2E605FEC0A25}" type="presParOf" srcId="{887956E5-4C17-4887-9047-63DE36F766F1}" destId="{98460AB2-3F85-462D-990E-FBD364DB04D2}" srcOrd="3" destOrd="0" presId="urn:microsoft.com/office/officeart/2005/8/layout/list1"/>
    <dgm:cxn modelId="{97101651-BD9F-4E73-9F33-036B30F15BB1}" type="presParOf" srcId="{887956E5-4C17-4887-9047-63DE36F766F1}" destId="{0000C686-A9A2-4E48-9AB9-5AA450392D77}" srcOrd="4" destOrd="0" presId="urn:microsoft.com/office/officeart/2005/8/layout/list1"/>
    <dgm:cxn modelId="{0A1CFB37-BA83-43DB-A128-77778434C3D6}" type="presParOf" srcId="{0000C686-A9A2-4E48-9AB9-5AA450392D77}" destId="{54C08098-31DF-4D8D-973E-9524E389B7AE}" srcOrd="0" destOrd="0" presId="urn:microsoft.com/office/officeart/2005/8/layout/list1"/>
    <dgm:cxn modelId="{9D7F46A5-F64F-4F76-B435-C530DABF997D}" type="presParOf" srcId="{0000C686-A9A2-4E48-9AB9-5AA450392D77}" destId="{B17161DC-21FE-435C-A6B9-D9FF2CA9CB26}" srcOrd="1" destOrd="0" presId="urn:microsoft.com/office/officeart/2005/8/layout/list1"/>
    <dgm:cxn modelId="{A0E1C13D-940A-4ECE-99F9-7CC673363620}" type="presParOf" srcId="{887956E5-4C17-4887-9047-63DE36F766F1}" destId="{BD96DFA4-1FEF-4599-86A5-E3AD0C8A14BE}" srcOrd="5" destOrd="0" presId="urn:microsoft.com/office/officeart/2005/8/layout/list1"/>
    <dgm:cxn modelId="{ADA6F3D4-F97C-49B2-86B7-2825C51F7255}" type="presParOf" srcId="{887956E5-4C17-4887-9047-63DE36F766F1}" destId="{6EB33B92-FBB4-465B-AE76-4CEE0EBF9209}" srcOrd="6" destOrd="0" presId="urn:microsoft.com/office/officeart/2005/8/layout/list1"/>
    <dgm:cxn modelId="{D8B4AB93-DD1B-4BFD-B4F6-316A53CB12F5}" type="presParOf" srcId="{887956E5-4C17-4887-9047-63DE36F766F1}" destId="{51CF6CD7-FD66-423E-9AB6-AA8302E1910E}" srcOrd="7" destOrd="0" presId="urn:microsoft.com/office/officeart/2005/8/layout/list1"/>
    <dgm:cxn modelId="{3C70D46C-DD07-4386-BC0A-2765B7E3E2C8}" type="presParOf" srcId="{887956E5-4C17-4887-9047-63DE36F766F1}" destId="{CD110D0C-E071-436C-8AA4-BCBF64678B94}" srcOrd="8" destOrd="0" presId="urn:microsoft.com/office/officeart/2005/8/layout/list1"/>
    <dgm:cxn modelId="{A3B0D8BE-6559-4A93-91D0-5017FD10D357}" type="presParOf" srcId="{CD110D0C-E071-436C-8AA4-BCBF64678B94}" destId="{C0F60ECB-455A-4CA2-BD4C-B08B5D9DAC54}" srcOrd="0" destOrd="0" presId="urn:microsoft.com/office/officeart/2005/8/layout/list1"/>
    <dgm:cxn modelId="{6FC46C08-C4D6-4BAF-A6CA-498E65F0F467}" type="presParOf" srcId="{CD110D0C-E071-436C-8AA4-BCBF64678B94}" destId="{AAC04D2B-72D5-4074-A0F5-65060344E4C4}" srcOrd="1" destOrd="0" presId="urn:microsoft.com/office/officeart/2005/8/layout/list1"/>
    <dgm:cxn modelId="{344C8CA7-C020-4EC6-B60D-8C862F53E69C}" type="presParOf" srcId="{887956E5-4C17-4887-9047-63DE36F766F1}" destId="{DBEA71BB-FB03-446D-9358-2E9DE836A0F0}" srcOrd="9" destOrd="0" presId="urn:microsoft.com/office/officeart/2005/8/layout/list1"/>
    <dgm:cxn modelId="{025D7755-CE66-435E-82BC-15CFE5D43E14}" type="presParOf" srcId="{887956E5-4C17-4887-9047-63DE36F766F1}" destId="{250C8557-3778-46D9-9A5D-0D5D8F210EF9}" srcOrd="10" destOrd="0" presId="urn:microsoft.com/office/officeart/2005/8/layout/list1"/>
    <dgm:cxn modelId="{05B92F7E-31A7-4F37-8B52-0B6A3CCA8137}" type="presParOf" srcId="{887956E5-4C17-4887-9047-63DE36F766F1}" destId="{A9A24C35-2BBD-463E-BC8A-3C5B982F4A0E}" srcOrd="11" destOrd="0" presId="urn:microsoft.com/office/officeart/2005/8/layout/list1"/>
    <dgm:cxn modelId="{3589F5A9-3265-48E0-8621-0308DE97B6D9}" type="presParOf" srcId="{887956E5-4C17-4887-9047-63DE36F766F1}" destId="{5F527246-E8B2-4EF0-AEDD-FEB71421F0B5}" srcOrd="12" destOrd="0" presId="urn:microsoft.com/office/officeart/2005/8/layout/list1"/>
    <dgm:cxn modelId="{B3DE5D4E-5DF1-43EF-9C7E-60F7A7BA4FDA}" type="presParOf" srcId="{5F527246-E8B2-4EF0-AEDD-FEB71421F0B5}" destId="{25E2E121-C463-49D7-BD83-29315ED79E15}" srcOrd="0" destOrd="0" presId="urn:microsoft.com/office/officeart/2005/8/layout/list1"/>
    <dgm:cxn modelId="{31075D7D-EC99-4FAF-9E6A-F62015DCE772}" type="presParOf" srcId="{5F527246-E8B2-4EF0-AEDD-FEB71421F0B5}" destId="{2989F291-54C4-4F1F-AEC2-632260D57BFB}" srcOrd="1" destOrd="0" presId="urn:microsoft.com/office/officeart/2005/8/layout/list1"/>
    <dgm:cxn modelId="{6BDBDBFD-0C16-49E1-A434-D95C2B1AB93A}" type="presParOf" srcId="{887956E5-4C17-4887-9047-63DE36F766F1}" destId="{645CB26D-D5CA-4D07-8EE2-6FAB3C946BDA}" srcOrd="13" destOrd="0" presId="urn:microsoft.com/office/officeart/2005/8/layout/list1"/>
    <dgm:cxn modelId="{F1293ECB-B76D-4F05-81C0-9FA6B732DA18}" type="presParOf" srcId="{887956E5-4C17-4887-9047-63DE36F766F1}" destId="{60C794C4-71C9-440B-B023-756FB34760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B0542-0BA4-402F-BBA1-3C1E55292BF3}" type="doc">
      <dgm:prSet loTypeId="urn:microsoft.com/office/officeart/2005/8/layout/list1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r-HR"/>
        </a:p>
      </dgm:t>
    </dgm:pt>
    <dgm:pt modelId="{6EAC3845-1E19-4DCB-83E0-5EFC04202B77}">
      <dgm:prSet/>
      <dgm:spPr/>
      <dgm:t>
        <a:bodyPr/>
        <a:lstStyle/>
        <a:p>
          <a:r>
            <a:rPr lang="hr-HR" b="1" dirty="0">
              <a:solidFill>
                <a:schemeClr val="accent6">
                  <a:lumMod val="60000"/>
                  <a:lumOff val="40000"/>
                </a:schemeClr>
              </a:solidFill>
            </a:rPr>
            <a:t>AKTIVNOSTI</a:t>
          </a:r>
          <a:endParaRPr lang="hr-HR" b="1" dirty="0"/>
        </a:p>
      </dgm:t>
    </dgm:pt>
    <dgm:pt modelId="{65DFAC34-FF1A-4F5A-8FCC-DAB2231B207E}" type="parTrans" cxnId="{77259D3F-FDEF-49E7-B662-A7F56D075A33}">
      <dgm:prSet/>
      <dgm:spPr/>
      <dgm:t>
        <a:bodyPr/>
        <a:lstStyle/>
        <a:p>
          <a:endParaRPr lang="hr-HR"/>
        </a:p>
      </dgm:t>
    </dgm:pt>
    <dgm:pt modelId="{93A212D7-2AAD-498A-BB17-007E0EF5F81B}" type="sibTrans" cxnId="{77259D3F-FDEF-49E7-B662-A7F56D075A33}">
      <dgm:prSet/>
      <dgm:spPr/>
      <dgm:t>
        <a:bodyPr/>
        <a:lstStyle/>
        <a:p>
          <a:endParaRPr lang="hr-HR"/>
        </a:p>
      </dgm:t>
    </dgm:pt>
    <dgm:pt modelId="{35C58FA4-C060-4EC9-AAA2-DA49ACDBBA18}">
      <dgm:prSet/>
      <dgm:spPr/>
      <dgm:t>
        <a:bodyPr/>
        <a:lstStyle/>
        <a:p>
          <a:r>
            <a:rPr lang="hr-HR">
              <a:solidFill>
                <a:schemeClr val="bg1">
                  <a:lumMod val="65000"/>
                </a:schemeClr>
              </a:solidFill>
            </a:rPr>
            <a:t>Odrediti tipove i vrste aktivnosti: kroz priručnike, nastavne module, info materijale, osobna znanja i vještine… </a:t>
          </a:r>
          <a:endParaRPr lang="hr-HR" dirty="0">
            <a:solidFill>
              <a:schemeClr val="bg1">
                <a:lumMod val="65000"/>
              </a:schemeClr>
            </a:solidFill>
          </a:endParaRPr>
        </a:p>
      </dgm:t>
    </dgm:pt>
    <dgm:pt modelId="{F6498891-9874-44CC-BBA2-2CB92381EC0C}" type="parTrans" cxnId="{4DBC732B-C87D-4F62-9D8B-9F488B17F504}">
      <dgm:prSet/>
      <dgm:spPr/>
      <dgm:t>
        <a:bodyPr/>
        <a:lstStyle/>
        <a:p>
          <a:endParaRPr lang="hr-HR"/>
        </a:p>
      </dgm:t>
    </dgm:pt>
    <dgm:pt modelId="{D44E20CF-D062-4D96-82F4-E4AC9AAD5A7E}" type="sibTrans" cxnId="{4DBC732B-C87D-4F62-9D8B-9F488B17F504}">
      <dgm:prSet/>
      <dgm:spPr/>
      <dgm:t>
        <a:bodyPr/>
        <a:lstStyle/>
        <a:p>
          <a:endParaRPr lang="hr-HR"/>
        </a:p>
      </dgm:t>
    </dgm:pt>
    <dgm:pt modelId="{DAC510C6-C671-41E0-8FA4-6468063CF445}">
      <dgm:prSet/>
      <dgm:spPr/>
      <dgm:t>
        <a:bodyPr/>
        <a:lstStyle/>
        <a:p>
          <a:r>
            <a:rPr lang="hr-HR" b="1" dirty="0">
              <a:solidFill>
                <a:schemeClr val="accent6">
                  <a:lumMod val="60000"/>
                  <a:lumOff val="40000"/>
                </a:schemeClr>
              </a:solidFill>
            </a:rPr>
            <a:t>VREMENSKI PLAN</a:t>
          </a:r>
          <a:endParaRPr lang="hr-HR" b="1" dirty="0"/>
        </a:p>
      </dgm:t>
    </dgm:pt>
    <dgm:pt modelId="{C88F02B6-6762-4827-BBAB-A5A2ED523554}" type="parTrans" cxnId="{AF2C56BD-7A09-4816-B172-F2ECD560E3D5}">
      <dgm:prSet/>
      <dgm:spPr/>
      <dgm:t>
        <a:bodyPr/>
        <a:lstStyle/>
        <a:p>
          <a:endParaRPr lang="hr-HR"/>
        </a:p>
      </dgm:t>
    </dgm:pt>
    <dgm:pt modelId="{B88224E1-3F81-42B5-9756-5CFFA288449D}" type="sibTrans" cxnId="{AF2C56BD-7A09-4816-B172-F2ECD560E3D5}">
      <dgm:prSet/>
      <dgm:spPr/>
      <dgm:t>
        <a:bodyPr/>
        <a:lstStyle/>
        <a:p>
          <a:endParaRPr lang="hr-HR"/>
        </a:p>
      </dgm:t>
    </dgm:pt>
    <dgm:pt modelId="{EDCA8DF9-0096-4C41-841A-147725150759}">
      <dgm:prSet/>
      <dgm:spPr/>
      <dgm:t>
        <a:bodyPr/>
        <a:lstStyle/>
        <a:p>
          <a:r>
            <a:rPr lang="hr-HR">
              <a:solidFill>
                <a:schemeClr val="bg1">
                  <a:lumMod val="65000"/>
                </a:schemeClr>
              </a:solidFill>
            </a:rPr>
            <a:t>Razraditi na početku projekta, provoditi tijekom i nakon projekta (diseminacija ne prestaje završetkom provedbe) </a:t>
          </a:r>
          <a:endParaRPr lang="hr-HR" dirty="0">
            <a:solidFill>
              <a:schemeClr val="bg1">
                <a:lumMod val="65000"/>
              </a:schemeClr>
            </a:solidFill>
          </a:endParaRPr>
        </a:p>
      </dgm:t>
    </dgm:pt>
    <dgm:pt modelId="{0BC272D3-C215-486D-B729-B329777577F7}" type="parTrans" cxnId="{FD18CE65-48E5-4ACC-B0CB-2C4431962E5D}">
      <dgm:prSet/>
      <dgm:spPr/>
      <dgm:t>
        <a:bodyPr/>
        <a:lstStyle/>
        <a:p>
          <a:endParaRPr lang="hr-HR"/>
        </a:p>
      </dgm:t>
    </dgm:pt>
    <dgm:pt modelId="{8C19028C-E543-4EC5-A4E6-E42DE44C094D}" type="sibTrans" cxnId="{FD18CE65-48E5-4ACC-B0CB-2C4431962E5D}">
      <dgm:prSet/>
      <dgm:spPr/>
      <dgm:t>
        <a:bodyPr/>
        <a:lstStyle/>
        <a:p>
          <a:endParaRPr lang="hr-HR"/>
        </a:p>
      </dgm:t>
    </dgm:pt>
    <dgm:pt modelId="{48EB2474-3332-46E9-83AE-97DAEB854F17}">
      <dgm:prSet/>
      <dgm:spPr/>
      <dgm:t>
        <a:bodyPr/>
        <a:lstStyle/>
        <a:p>
          <a:r>
            <a:rPr lang="hr-HR" b="1" dirty="0">
              <a:solidFill>
                <a:schemeClr val="accent6">
                  <a:lumMod val="60000"/>
                  <a:lumOff val="40000"/>
                </a:schemeClr>
              </a:solidFill>
            </a:rPr>
            <a:t>RESURSI</a:t>
          </a:r>
          <a:r>
            <a:rPr lang="hr-HR" b="1" dirty="0"/>
            <a:t> </a:t>
          </a:r>
        </a:p>
      </dgm:t>
    </dgm:pt>
    <dgm:pt modelId="{BCAF4251-3089-4E6E-A6AC-4DAB5918F743}" type="parTrans" cxnId="{55EEA785-278E-401F-8731-ABDD25ABD057}">
      <dgm:prSet/>
      <dgm:spPr/>
      <dgm:t>
        <a:bodyPr/>
        <a:lstStyle/>
        <a:p>
          <a:endParaRPr lang="hr-HR"/>
        </a:p>
      </dgm:t>
    </dgm:pt>
    <dgm:pt modelId="{5EECE6D0-BAD1-4ADE-8F65-C7192C489AFF}" type="sibTrans" cxnId="{55EEA785-278E-401F-8731-ABDD25ABD057}">
      <dgm:prSet/>
      <dgm:spPr/>
      <dgm:t>
        <a:bodyPr/>
        <a:lstStyle/>
        <a:p>
          <a:endParaRPr lang="hr-HR"/>
        </a:p>
      </dgm:t>
    </dgm:pt>
    <dgm:pt modelId="{A8E1F49A-B124-40A4-81DA-4E9C36E62800}">
      <dgm:prSet/>
      <dgm:spPr/>
      <dgm:t>
        <a:bodyPr/>
        <a:lstStyle/>
        <a:p>
          <a:r>
            <a:rPr lang="hr-HR">
              <a:solidFill>
                <a:schemeClr val="bg1">
                  <a:lumMod val="65000"/>
                </a:schemeClr>
              </a:solidFill>
            </a:rPr>
            <a:t>Kojim resursima raspolažemo? Kako ćemo ih upotrijebiti?</a:t>
          </a:r>
          <a:endParaRPr lang="hr-HR" dirty="0">
            <a:solidFill>
              <a:schemeClr val="bg1">
                <a:lumMod val="65000"/>
              </a:schemeClr>
            </a:solidFill>
          </a:endParaRPr>
        </a:p>
      </dgm:t>
    </dgm:pt>
    <dgm:pt modelId="{CFDF741B-2098-4FAB-BD8E-596E01509B10}" type="parTrans" cxnId="{2DEFCC3E-CBC7-494B-A1E0-7F8A2F1F4B4F}">
      <dgm:prSet/>
      <dgm:spPr/>
      <dgm:t>
        <a:bodyPr/>
        <a:lstStyle/>
        <a:p>
          <a:endParaRPr lang="hr-HR"/>
        </a:p>
      </dgm:t>
    </dgm:pt>
    <dgm:pt modelId="{025863F5-199D-47EF-9492-E7434BB2B2B6}" type="sibTrans" cxnId="{2DEFCC3E-CBC7-494B-A1E0-7F8A2F1F4B4F}">
      <dgm:prSet/>
      <dgm:spPr/>
      <dgm:t>
        <a:bodyPr/>
        <a:lstStyle/>
        <a:p>
          <a:endParaRPr lang="hr-HR"/>
        </a:p>
      </dgm:t>
    </dgm:pt>
    <dgm:pt modelId="{12CDC60D-56E2-44C7-B0BC-CFFBDB568512}">
      <dgm:prSet/>
      <dgm:spPr/>
      <dgm:t>
        <a:bodyPr/>
        <a:lstStyle/>
        <a:p>
          <a:r>
            <a:rPr lang="hr-HR" b="1" dirty="0">
              <a:solidFill>
                <a:schemeClr val="accent6">
                  <a:lumMod val="60000"/>
                  <a:lumOff val="40000"/>
                </a:schemeClr>
              </a:solidFill>
            </a:rPr>
            <a:t>ZADUŽENJA</a:t>
          </a:r>
          <a:r>
            <a:rPr lang="hr-HR" b="1" dirty="0"/>
            <a:t> </a:t>
          </a:r>
          <a:endParaRPr lang="hr-HR" dirty="0"/>
        </a:p>
      </dgm:t>
    </dgm:pt>
    <dgm:pt modelId="{F7DF82E7-5501-47F5-B816-C4C7333FDC0F}" type="parTrans" cxnId="{BA23207F-95AE-4979-8DB5-AE30B23FBE02}">
      <dgm:prSet/>
      <dgm:spPr/>
      <dgm:t>
        <a:bodyPr/>
        <a:lstStyle/>
        <a:p>
          <a:endParaRPr lang="hr-HR"/>
        </a:p>
      </dgm:t>
    </dgm:pt>
    <dgm:pt modelId="{4B885EBA-8784-4375-A265-C95995EB6589}" type="sibTrans" cxnId="{BA23207F-95AE-4979-8DB5-AE30B23FBE02}">
      <dgm:prSet/>
      <dgm:spPr/>
      <dgm:t>
        <a:bodyPr/>
        <a:lstStyle/>
        <a:p>
          <a:endParaRPr lang="hr-HR"/>
        </a:p>
      </dgm:t>
    </dgm:pt>
    <dgm:pt modelId="{876C3561-27A9-4AC9-AB7E-2AD2A8308BD9}">
      <dgm:prSet/>
      <dgm:spPr/>
      <dgm:t>
        <a:bodyPr/>
        <a:lstStyle/>
        <a:p>
          <a:r>
            <a:rPr lang="hr-HR" dirty="0">
              <a:solidFill>
                <a:schemeClr val="bg1">
                  <a:lumMod val="65000"/>
                </a:schemeClr>
              </a:solidFill>
            </a:rPr>
            <a:t>Odrediti osobe (partnerske organizacije) koje će biti zadužene za pojedine aktivnosti – osigurati da se partneri pridržavaju zaduženja</a:t>
          </a:r>
        </a:p>
      </dgm:t>
    </dgm:pt>
    <dgm:pt modelId="{7ED1AD3E-2676-4C23-B3A6-64B8A3CBF879}" type="parTrans" cxnId="{24B092BE-95FE-4D82-8C29-E9836BFF6DE5}">
      <dgm:prSet/>
      <dgm:spPr/>
      <dgm:t>
        <a:bodyPr/>
        <a:lstStyle/>
        <a:p>
          <a:endParaRPr lang="hr-HR"/>
        </a:p>
      </dgm:t>
    </dgm:pt>
    <dgm:pt modelId="{14B2A2E7-67D6-4DC9-8933-1AE2DE2C0026}" type="sibTrans" cxnId="{24B092BE-95FE-4D82-8C29-E9836BFF6DE5}">
      <dgm:prSet/>
      <dgm:spPr/>
      <dgm:t>
        <a:bodyPr/>
        <a:lstStyle/>
        <a:p>
          <a:endParaRPr lang="hr-HR"/>
        </a:p>
      </dgm:t>
    </dgm:pt>
    <dgm:pt modelId="{887956E5-4C17-4887-9047-63DE36F766F1}" type="pres">
      <dgm:prSet presAssocID="{AB7B0542-0BA4-402F-BBA1-3C1E55292BF3}" presName="linear" presStyleCnt="0">
        <dgm:presLayoutVars>
          <dgm:dir/>
          <dgm:animLvl val="lvl"/>
          <dgm:resizeHandles val="exact"/>
        </dgm:presLayoutVars>
      </dgm:prSet>
      <dgm:spPr/>
    </dgm:pt>
    <dgm:pt modelId="{F3056E08-5449-48DB-B8C0-162EAD57255F}" type="pres">
      <dgm:prSet presAssocID="{6EAC3845-1E19-4DCB-83E0-5EFC04202B77}" presName="parentLin" presStyleCnt="0"/>
      <dgm:spPr/>
    </dgm:pt>
    <dgm:pt modelId="{807FF0F0-1095-45C9-A8CE-C0DB32D2E6F1}" type="pres">
      <dgm:prSet presAssocID="{6EAC3845-1E19-4DCB-83E0-5EFC04202B77}" presName="parentLeftMargin" presStyleLbl="node1" presStyleIdx="0" presStyleCnt="4"/>
      <dgm:spPr/>
    </dgm:pt>
    <dgm:pt modelId="{BACF1FB6-2E37-4D79-8C19-0C0B34D3B282}" type="pres">
      <dgm:prSet presAssocID="{6EAC3845-1E19-4DCB-83E0-5EFC04202B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F7F75E-0FBB-43C9-9A2C-583E4B3A6A98}" type="pres">
      <dgm:prSet presAssocID="{6EAC3845-1E19-4DCB-83E0-5EFC04202B77}" presName="negativeSpace" presStyleCnt="0"/>
      <dgm:spPr/>
    </dgm:pt>
    <dgm:pt modelId="{EC602DDA-E56D-402F-8370-6F68EDEFB19C}" type="pres">
      <dgm:prSet presAssocID="{6EAC3845-1E19-4DCB-83E0-5EFC04202B77}" presName="childText" presStyleLbl="conFgAcc1" presStyleIdx="0" presStyleCnt="4">
        <dgm:presLayoutVars>
          <dgm:bulletEnabled val="1"/>
        </dgm:presLayoutVars>
      </dgm:prSet>
      <dgm:spPr/>
    </dgm:pt>
    <dgm:pt modelId="{877D21A2-4352-4B9A-8747-3C3BC289B699}" type="pres">
      <dgm:prSet presAssocID="{93A212D7-2AAD-498A-BB17-007E0EF5F81B}" presName="spaceBetweenRectangles" presStyleCnt="0"/>
      <dgm:spPr/>
    </dgm:pt>
    <dgm:pt modelId="{EC416A01-9B63-4552-8046-B3B3ED90AFAF}" type="pres">
      <dgm:prSet presAssocID="{DAC510C6-C671-41E0-8FA4-6468063CF445}" presName="parentLin" presStyleCnt="0"/>
      <dgm:spPr/>
    </dgm:pt>
    <dgm:pt modelId="{9E3D1AB0-2451-4D71-B851-9046DB53EA1C}" type="pres">
      <dgm:prSet presAssocID="{DAC510C6-C671-41E0-8FA4-6468063CF445}" presName="parentLeftMargin" presStyleLbl="node1" presStyleIdx="0" presStyleCnt="4"/>
      <dgm:spPr/>
    </dgm:pt>
    <dgm:pt modelId="{74DC1C6B-BF52-4754-8ADD-6E9F28B35194}" type="pres">
      <dgm:prSet presAssocID="{DAC510C6-C671-41E0-8FA4-6468063CF4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F12441-9EF5-47D4-9C26-D07B23559063}" type="pres">
      <dgm:prSet presAssocID="{DAC510C6-C671-41E0-8FA4-6468063CF445}" presName="negativeSpace" presStyleCnt="0"/>
      <dgm:spPr/>
    </dgm:pt>
    <dgm:pt modelId="{C45B22A5-59A0-45A3-8C36-A3B1B818B7DA}" type="pres">
      <dgm:prSet presAssocID="{DAC510C6-C671-41E0-8FA4-6468063CF445}" presName="childText" presStyleLbl="conFgAcc1" presStyleIdx="1" presStyleCnt="4">
        <dgm:presLayoutVars>
          <dgm:bulletEnabled val="1"/>
        </dgm:presLayoutVars>
      </dgm:prSet>
      <dgm:spPr/>
    </dgm:pt>
    <dgm:pt modelId="{65D5D624-6DB4-4FB3-AA42-80B35788725B}" type="pres">
      <dgm:prSet presAssocID="{B88224E1-3F81-42B5-9756-5CFFA288449D}" presName="spaceBetweenRectangles" presStyleCnt="0"/>
      <dgm:spPr/>
    </dgm:pt>
    <dgm:pt modelId="{51B83337-0FF4-4E41-830A-09E8E2AFCE89}" type="pres">
      <dgm:prSet presAssocID="{12CDC60D-56E2-44C7-B0BC-CFFBDB568512}" presName="parentLin" presStyleCnt="0"/>
      <dgm:spPr/>
    </dgm:pt>
    <dgm:pt modelId="{9FF25F46-71F3-456E-8D88-E0D1BB690779}" type="pres">
      <dgm:prSet presAssocID="{12CDC60D-56E2-44C7-B0BC-CFFBDB568512}" presName="parentLeftMargin" presStyleLbl="node1" presStyleIdx="1" presStyleCnt="4"/>
      <dgm:spPr/>
    </dgm:pt>
    <dgm:pt modelId="{2AB42ECC-7CFF-46E1-813D-2F4D4E01E0B8}" type="pres">
      <dgm:prSet presAssocID="{12CDC60D-56E2-44C7-B0BC-CFFBDB5685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AC239E-0F85-4838-9AF8-E2608189095E}" type="pres">
      <dgm:prSet presAssocID="{12CDC60D-56E2-44C7-B0BC-CFFBDB568512}" presName="negativeSpace" presStyleCnt="0"/>
      <dgm:spPr/>
    </dgm:pt>
    <dgm:pt modelId="{9A2D36E6-003A-4165-A2A6-07D1F44CD05B}" type="pres">
      <dgm:prSet presAssocID="{12CDC60D-56E2-44C7-B0BC-CFFBDB568512}" presName="childText" presStyleLbl="conFgAcc1" presStyleIdx="2" presStyleCnt="4" custLinFactNeighborX="-45455" custLinFactNeighborY="-15633">
        <dgm:presLayoutVars>
          <dgm:bulletEnabled val="1"/>
        </dgm:presLayoutVars>
      </dgm:prSet>
      <dgm:spPr/>
    </dgm:pt>
    <dgm:pt modelId="{EA902A0E-95F9-474D-A52C-7F5DE505F4DA}" type="pres">
      <dgm:prSet presAssocID="{4B885EBA-8784-4375-A265-C95995EB6589}" presName="spaceBetweenRectangles" presStyleCnt="0"/>
      <dgm:spPr/>
    </dgm:pt>
    <dgm:pt modelId="{941DEC98-B321-4DCD-ABDA-9A5AD5A2A00C}" type="pres">
      <dgm:prSet presAssocID="{48EB2474-3332-46E9-83AE-97DAEB854F17}" presName="parentLin" presStyleCnt="0"/>
      <dgm:spPr/>
    </dgm:pt>
    <dgm:pt modelId="{7DB82D3B-C32E-44A3-BE66-469D2F6CD182}" type="pres">
      <dgm:prSet presAssocID="{48EB2474-3332-46E9-83AE-97DAEB854F17}" presName="parentLeftMargin" presStyleLbl="node1" presStyleIdx="2" presStyleCnt="4"/>
      <dgm:spPr/>
    </dgm:pt>
    <dgm:pt modelId="{F14459B5-FBBB-43B6-A910-7C3D23ADE9A3}" type="pres">
      <dgm:prSet presAssocID="{48EB2474-3332-46E9-83AE-97DAEB854F1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EE414F-FAFF-4982-B562-2C84D1B835CD}" type="pres">
      <dgm:prSet presAssocID="{48EB2474-3332-46E9-83AE-97DAEB854F17}" presName="negativeSpace" presStyleCnt="0"/>
      <dgm:spPr/>
    </dgm:pt>
    <dgm:pt modelId="{7AF16022-27C1-46B4-A692-E48850609C38}" type="pres">
      <dgm:prSet presAssocID="{48EB2474-3332-46E9-83AE-97DAEB854F1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BC732B-C87D-4F62-9D8B-9F488B17F504}" srcId="{6EAC3845-1E19-4DCB-83E0-5EFC04202B77}" destId="{35C58FA4-C060-4EC9-AAA2-DA49ACDBBA18}" srcOrd="0" destOrd="0" parTransId="{F6498891-9874-44CC-BBA2-2CB92381EC0C}" sibTransId="{D44E20CF-D062-4D96-82F4-E4AC9AAD5A7E}"/>
    <dgm:cxn modelId="{D9992532-F35D-45E5-9333-F116E6BE128E}" type="presOf" srcId="{EDCA8DF9-0096-4C41-841A-147725150759}" destId="{C45B22A5-59A0-45A3-8C36-A3B1B818B7DA}" srcOrd="0" destOrd="0" presId="urn:microsoft.com/office/officeart/2005/8/layout/list1"/>
    <dgm:cxn modelId="{2DEFCC3E-CBC7-494B-A1E0-7F8A2F1F4B4F}" srcId="{48EB2474-3332-46E9-83AE-97DAEB854F17}" destId="{A8E1F49A-B124-40A4-81DA-4E9C36E62800}" srcOrd="0" destOrd="0" parTransId="{CFDF741B-2098-4FAB-BD8E-596E01509B10}" sibTransId="{025863F5-199D-47EF-9492-E7434BB2B2B6}"/>
    <dgm:cxn modelId="{77259D3F-FDEF-49E7-B662-A7F56D075A33}" srcId="{AB7B0542-0BA4-402F-BBA1-3C1E55292BF3}" destId="{6EAC3845-1E19-4DCB-83E0-5EFC04202B77}" srcOrd="0" destOrd="0" parTransId="{65DFAC34-FF1A-4F5A-8FCC-DAB2231B207E}" sibTransId="{93A212D7-2AAD-498A-BB17-007E0EF5F81B}"/>
    <dgm:cxn modelId="{90170142-43F5-44F6-81F1-F910378D0D8A}" type="presOf" srcId="{48EB2474-3332-46E9-83AE-97DAEB854F17}" destId="{F14459B5-FBBB-43B6-A910-7C3D23ADE9A3}" srcOrd="1" destOrd="0" presId="urn:microsoft.com/office/officeart/2005/8/layout/list1"/>
    <dgm:cxn modelId="{FD18CE65-48E5-4ACC-B0CB-2C4431962E5D}" srcId="{DAC510C6-C671-41E0-8FA4-6468063CF445}" destId="{EDCA8DF9-0096-4C41-841A-147725150759}" srcOrd="0" destOrd="0" parTransId="{0BC272D3-C215-486D-B729-B329777577F7}" sibTransId="{8C19028C-E543-4EC5-A4E6-E42DE44C094D}"/>
    <dgm:cxn modelId="{4D6BE868-450C-49F1-8A3D-50B5F0770347}" type="presOf" srcId="{A8E1F49A-B124-40A4-81DA-4E9C36E62800}" destId="{7AF16022-27C1-46B4-A692-E48850609C38}" srcOrd="0" destOrd="0" presId="urn:microsoft.com/office/officeart/2005/8/layout/list1"/>
    <dgm:cxn modelId="{F79C5D78-D673-4F18-9F6C-0908963F9D05}" type="presOf" srcId="{12CDC60D-56E2-44C7-B0BC-CFFBDB568512}" destId="{9FF25F46-71F3-456E-8D88-E0D1BB690779}" srcOrd="0" destOrd="0" presId="urn:microsoft.com/office/officeart/2005/8/layout/list1"/>
    <dgm:cxn modelId="{256D8858-3E32-4073-AC42-D73D0BA7FA43}" type="presOf" srcId="{AB7B0542-0BA4-402F-BBA1-3C1E55292BF3}" destId="{887956E5-4C17-4887-9047-63DE36F766F1}" srcOrd="0" destOrd="0" presId="urn:microsoft.com/office/officeart/2005/8/layout/list1"/>
    <dgm:cxn modelId="{3B6AD57B-7245-44A6-9904-94E639DACE6D}" type="presOf" srcId="{12CDC60D-56E2-44C7-B0BC-CFFBDB568512}" destId="{2AB42ECC-7CFF-46E1-813D-2F4D4E01E0B8}" srcOrd="1" destOrd="0" presId="urn:microsoft.com/office/officeart/2005/8/layout/list1"/>
    <dgm:cxn modelId="{BA23207F-95AE-4979-8DB5-AE30B23FBE02}" srcId="{AB7B0542-0BA4-402F-BBA1-3C1E55292BF3}" destId="{12CDC60D-56E2-44C7-B0BC-CFFBDB568512}" srcOrd="2" destOrd="0" parTransId="{F7DF82E7-5501-47F5-B816-C4C7333FDC0F}" sibTransId="{4B885EBA-8784-4375-A265-C95995EB6589}"/>
    <dgm:cxn modelId="{67A4637F-B234-4260-8E87-9DFDF44794C1}" type="presOf" srcId="{DAC510C6-C671-41E0-8FA4-6468063CF445}" destId="{74DC1C6B-BF52-4754-8ADD-6E9F28B35194}" srcOrd="1" destOrd="0" presId="urn:microsoft.com/office/officeart/2005/8/layout/list1"/>
    <dgm:cxn modelId="{55EEA785-278E-401F-8731-ABDD25ABD057}" srcId="{AB7B0542-0BA4-402F-BBA1-3C1E55292BF3}" destId="{48EB2474-3332-46E9-83AE-97DAEB854F17}" srcOrd="3" destOrd="0" parTransId="{BCAF4251-3089-4E6E-A6AC-4DAB5918F743}" sibTransId="{5EECE6D0-BAD1-4ADE-8F65-C7192C489AFF}"/>
    <dgm:cxn modelId="{36527398-C877-4510-AED3-C24B7908832C}" type="presOf" srcId="{6EAC3845-1E19-4DCB-83E0-5EFC04202B77}" destId="{BACF1FB6-2E37-4D79-8C19-0C0B34D3B282}" srcOrd="1" destOrd="0" presId="urn:microsoft.com/office/officeart/2005/8/layout/list1"/>
    <dgm:cxn modelId="{E12239A8-8C30-46DF-A371-B19B2445B48C}" type="presOf" srcId="{DAC510C6-C671-41E0-8FA4-6468063CF445}" destId="{9E3D1AB0-2451-4D71-B851-9046DB53EA1C}" srcOrd="0" destOrd="0" presId="urn:microsoft.com/office/officeart/2005/8/layout/list1"/>
    <dgm:cxn modelId="{D507CBAE-378F-4095-95B1-698299F164C8}" type="presOf" srcId="{876C3561-27A9-4AC9-AB7E-2AD2A8308BD9}" destId="{9A2D36E6-003A-4165-A2A6-07D1F44CD05B}" srcOrd="0" destOrd="0" presId="urn:microsoft.com/office/officeart/2005/8/layout/list1"/>
    <dgm:cxn modelId="{0D32D3AE-8CC5-4039-97C1-9F8331FA439F}" type="presOf" srcId="{48EB2474-3332-46E9-83AE-97DAEB854F17}" destId="{7DB82D3B-C32E-44A3-BE66-469D2F6CD182}" srcOrd="0" destOrd="0" presId="urn:microsoft.com/office/officeart/2005/8/layout/list1"/>
    <dgm:cxn modelId="{AF2C56BD-7A09-4816-B172-F2ECD560E3D5}" srcId="{AB7B0542-0BA4-402F-BBA1-3C1E55292BF3}" destId="{DAC510C6-C671-41E0-8FA4-6468063CF445}" srcOrd="1" destOrd="0" parTransId="{C88F02B6-6762-4827-BBAB-A5A2ED523554}" sibTransId="{B88224E1-3F81-42B5-9756-5CFFA288449D}"/>
    <dgm:cxn modelId="{24B092BE-95FE-4D82-8C29-E9836BFF6DE5}" srcId="{12CDC60D-56E2-44C7-B0BC-CFFBDB568512}" destId="{876C3561-27A9-4AC9-AB7E-2AD2A8308BD9}" srcOrd="0" destOrd="0" parTransId="{7ED1AD3E-2676-4C23-B3A6-64B8A3CBF879}" sibTransId="{14B2A2E7-67D6-4DC9-8933-1AE2DE2C0026}"/>
    <dgm:cxn modelId="{22D0B7E3-E0E4-4E52-8311-4A938FD22D42}" type="presOf" srcId="{6EAC3845-1E19-4DCB-83E0-5EFC04202B77}" destId="{807FF0F0-1095-45C9-A8CE-C0DB32D2E6F1}" srcOrd="0" destOrd="0" presId="urn:microsoft.com/office/officeart/2005/8/layout/list1"/>
    <dgm:cxn modelId="{DB6896FE-A28F-449B-BA35-85C5D6BAD095}" type="presOf" srcId="{35C58FA4-C060-4EC9-AAA2-DA49ACDBBA18}" destId="{EC602DDA-E56D-402F-8370-6F68EDEFB19C}" srcOrd="0" destOrd="0" presId="urn:microsoft.com/office/officeart/2005/8/layout/list1"/>
    <dgm:cxn modelId="{A38ECCE3-E6F4-488F-A945-B8433E9D4C35}" type="presParOf" srcId="{887956E5-4C17-4887-9047-63DE36F766F1}" destId="{F3056E08-5449-48DB-B8C0-162EAD57255F}" srcOrd="0" destOrd="0" presId="urn:microsoft.com/office/officeart/2005/8/layout/list1"/>
    <dgm:cxn modelId="{64927314-377A-4AE0-B0B1-5265011E6442}" type="presParOf" srcId="{F3056E08-5449-48DB-B8C0-162EAD57255F}" destId="{807FF0F0-1095-45C9-A8CE-C0DB32D2E6F1}" srcOrd="0" destOrd="0" presId="urn:microsoft.com/office/officeart/2005/8/layout/list1"/>
    <dgm:cxn modelId="{5F9243B1-08D4-476F-9A99-B8529685EDEF}" type="presParOf" srcId="{F3056E08-5449-48DB-B8C0-162EAD57255F}" destId="{BACF1FB6-2E37-4D79-8C19-0C0B34D3B282}" srcOrd="1" destOrd="0" presId="urn:microsoft.com/office/officeart/2005/8/layout/list1"/>
    <dgm:cxn modelId="{BC7A8B76-2E9E-44AC-B1B1-D3A5CC465135}" type="presParOf" srcId="{887956E5-4C17-4887-9047-63DE36F766F1}" destId="{40F7F75E-0FBB-43C9-9A2C-583E4B3A6A98}" srcOrd="1" destOrd="0" presId="urn:microsoft.com/office/officeart/2005/8/layout/list1"/>
    <dgm:cxn modelId="{73279F03-1848-4EDB-B09B-282FD27D447B}" type="presParOf" srcId="{887956E5-4C17-4887-9047-63DE36F766F1}" destId="{EC602DDA-E56D-402F-8370-6F68EDEFB19C}" srcOrd="2" destOrd="0" presId="urn:microsoft.com/office/officeart/2005/8/layout/list1"/>
    <dgm:cxn modelId="{BD42567E-6313-44FF-8158-734123A34C6F}" type="presParOf" srcId="{887956E5-4C17-4887-9047-63DE36F766F1}" destId="{877D21A2-4352-4B9A-8747-3C3BC289B699}" srcOrd="3" destOrd="0" presId="urn:microsoft.com/office/officeart/2005/8/layout/list1"/>
    <dgm:cxn modelId="{87A4CA3C-337A-49BA-B7B3-CA97089B9848}" type="presParOf" srcId="{887956E5-4C17-4887-9047-63DE36F766F1}" destId="{EC416A01-9B63-4552-8046-B3B3ED90AFAF}" srcOrd="4" destOrd="0" presId="urn:microsoft.com/office/officeart/2005/8/layout/list1"/>
    <dgm:cxn modelId="{FB933158-E64F-4402-A2EB-F3B02C1CD4D0}" type="presParOf" srcId="{EC416A01-9B63-4552-8046-B3B3ED90AFAF}" destId="{9E3D1AB0-2451-4D71-B851-9046DB53EA1C}" srcOrd="0" destOrd="0" presId="urn:microsoft.com/office/officeart/2005/8/layout/list1"/>
    <dgm:cxn modelId="{40D3046B-9D2F-4B14-A8F4-4DD00C369A52}" type="presParOf" srcId="{EC416A01-9B63-4552-8046-B3B3ED90AFAF}" destId="{74DC1C6B-BF52-4754-8ADD-6E9F28B35194}" srcOrd="1" destOrd="0" presId="urn:microsoft.com/office/officeart/2005/8/layout/list1"/>
    <dgm:cxn modelId="{A66DC987-E238-4FC4-B067-C8EED4AC3C1B}" type="presParOf" srcId="{887956E5-4C17-4887-9047-63DE36F766F1}" destId="{96F12441-9EF5-47D4-9C26-D07B23559063}" srcOrd="5" destOrd="0" presId="urn:microsoft.com/office/officeart/2005/8/layout/list1"/>
    <dgm:cxn modelId="{24DC7A69-9DEF-47E5-AC58-FA59759A058D}" type="presParOf" srcId="{887956E5-4C17-4887-9047-63DE36F766F1}" destId="{C45B22A5-59A0-45A3-8C36-A3B1B818B7DA}" srcOrd="6" destOrd="0" presId="urn:microsoft.com/office/officeart/2005/8/layout/list1"/>
    <dgm:cxn modelId="{F3143C16-F9D0-4979-851D-D15DC182095D}" type="presParOf" srcId="{887956E5-4C17-4887-9047-63DE36F766F1}" destId="{65D5D624-6DB4-4FB3-AA42-80B35788725B}" srcOrd="7" destOrd="0" presId="urn:microsoft.com/office/officeart/2005/8/layout/list1"/>
    <dgm:cxn modelId="{59B3CADC-E52F-4CA8-BA8A-3269FB646B18}" type="presParOf" srcId="{887956E5-4C17-4887-9047-63DE36F766F1}" destId="{51B83337-0FF4-4E41-830A-09E8E2AFCE89}" srcOrd="8" destOrd="0" presId="urn:microsoft.com/office/officeart/2005/8/layout/list1"/>
    <dgm:cxn modelId="{DED8B0F7-1433-4A40-A5C8-B6321508FBC1}" type="presParOf" srcId="{51B83337-0FF4-4E41-830A-09E8E2AFCE89}" destId="{9FF25F46-71F3-456E-8D88-E0D1BB690779}" srcOrd="0" destOrd="0" presId="urn:microsoft.com/office/officeart/2005/8/layout/list1"/>
    <dgm:cxn modelId="{997BE5BA-904B-452C-8893-B2D77874206E}" type="presParOf" srcId="{51B83337-0FF4-4E41-830A-09E8E2AFCE89}" destId="{2AB42ECC-7CFF-46E1-813D-2F4D4E01E0B8}" srcOrd="1" destOrd="0" presId="urn:microsoft.com/office/officeart/2005/8/layout/list1"/>
    <dgm:cxn modelId="{917F0D75-E4F2-474C-B635-6149520E40E6}" type="presParOf" srcId="{887956E5-4C17-4887-9047-63DE36F766F1}" destId="{4CAC239E-0F85-4838-9AF8-E2608189095E}" srcOrd="9" destOrd="0" presId="urn:microsoft.com/office/officeart/2005/8/layout/list1"/>
    <dgm:cxn modelId="{F8C1D568-960F-43F3-857D-61A896E80ACF}" type="presParOf" srcId="{887956E5-4C17-4887-9047-63DE36F766F1}" destId="{9A2D36E6-003A-4165-A2A6-07D1F44CD05B}" srcOrd="10" destOrd="0" presId="urn:microsoft.com/office/officeart/2005/8/layout/list1"/>
    <dgm:cxn modelId="{26838A84-F86B-4B28-B9B3-A9836D5D8780}" type="presParOf" srcId="{887956E5-4C17-4887-9047-63DE36F766F1}" destId="{EA902A0E-95F9-474D-A52C-7F5DE505F4DA}" srcOrd="11" destOrd="0" presId="urn:microsoft.com/office/officeart/2005/8/layout/list1"/>
    <dgm:cxn modelId="{2B70550A-F3CB-4846-9407-8CDA86D2D5F0}" type="presParOf" srcId="{887956E5-4C17-4887-9047-63DE36F766F1}" destId="{941DEC98-B321-4DCD-ABDA-9A5AD5A2A00C}" srcOrd="12" destOrd="0" presId="urn:microsoft.com/office/officeart/2005/8/layout/list1"/>
    <dgm:cxn modelId="{533AF2D5-B9AA-4805-A659-45B506AFE66F}" type="presParOf" srcId="{941DEC98-B321-4DCD-ABDA-9A5AD5A2A00C}" destId="{7DB82D3B-C32E-44A3-BE66-469D2F6CD182}" srcOrd="0" destOrd="0" presId="urn:microsoft.com/office/officeart/2005/8/layout/list1"/>
    <dgm:cxn modelId="{446D2511-06D7-452E-A2AF-5D257C1EDEEC}" type="presParOf" srcId="{941DEC98-B321-4DCD-ABDA-9A5AD5A2A00C}" destId="{F14459B5-FBBB-43B6-A910-7C3D23ADE9A3}" srcOrd="1" destOrd="0" presId="urn:microsoft.com/office/officeart/2005/8/layout/list1"/>
    <dgm:cxn modelId="{4C4F3D80-D35F-47AF-8F64-8A4439F826B4}" type="presParOf" srcId="{887956E5-4C17-4887-9047-63DE36F766F1}" destId="{E7EE414F-FAFF-4982-B562-2C84D1B835CD}" srcOrd="13" destOrd="0" presId="urn:microsoft.com/office/officeart/2005/8/layout/list1"/>
    <dgm:cxn modelId="{9742E314-FBD7-4BDC-822F-9F5DF2C14BE2}" type="presParOf" srcId="{887956E5-4C17-4887-9047-63DE36F766F1}" destId="{7AF16022-27C1-46B4-A692-E48850609C3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74725-9DD8-4860-BAA3-F16C0DF20A9B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97CD29A-E92C-41B8-9482-DA008642F86B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1" kern="1200" dirty="0">
              <a:latin typeface="Arial" panose="020B0604020202020204"/>
              <a:ea typeface="+mn-ea"/>
              <a:cs typeface="+mn-cs"/>
            </a:rPr>
            <a:t>Što sve mogu napraviti?</a:t>
          </a:r>
        </a:p>
      </dgm:t>
    </dgm:pt>
    <dgm:pt modelId="{E9852C23-29C4-4BAB-90CF-4DF3BD1D7323}" type="parTrans" cxnId="{889861AA-BF32-4E7F-9CE8-44DE667EFC31}">
      <dgm:prSet/>
      <dgm:spPr/>
      <dgm:t>
        <a:bodyPr/>
        <a:lstStyle/>
        <a:p>
          <a:endParaRPr lang="hr-HR"/>
        </a:p>
      </dgm:t>
    </dgm:pt>
    <dgm:pt modelId="{3244BFC5-1796-4C03-BA3F-E658B5AFB44E}" type="sibTrans" cxnId="{889861AA-BF32-4E7F-9CE8-44DE667EFC31}">
      <dgm:prSet/>
      <dgm:spPr/>
      <dgm:t>
        <a:bodyPr/>
        <a:lstStyle/>
        <a:p>
          <a:endParaRPr lang="hr-HR"/>
        </a:p>
      </dgm:t>
    </dgm:pt>
    <dgm:pt modelId="{ECDA9AA4-EE29-4172-9777-AD61B22029EB}">
      <dgm:prSet custT="1"/>
      <dgm:spPr/>
      <dgm:t>
        <a:bodyPr/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16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</dgm:t>
    </dgm:pt>
    <dgm:pt modelId="{88E76BCB-34F8-4909-BB23-A42A7E29C3C8}" type="parTrans" cxnId="{8CEFBA7D-6F1A-4601-A86A-E66A286E6851}">
      <dgm:prSet/>
      <dgm:spPr/>
      <dgm:t>
        <a:bodyPr/>
        <a:lstStyle/>
        <a:p>
          <a:endParaRPr lang="hr-HR"/>
        </a:p>
      </dgm:t>
    </dgm:pt>
    <dgm:pt modelId="{79ECAD5D-0B9B-4FF6-B46A-8B2F0651A89B}" type="sibTrans" cxnId="{8CEFBA7D-6F1A-4601-A86A-E66A286E6851}">
      <dgm:prSet/>
      <dgm:spPr/>
      <dgm:t>
        <a:bodyPr/>
        <a:lstStyle/>
        <a:p>
          <a:endParaRPr lang="hr-HR"/>
        </a:p>
      </dgm:t>
    </dgm:pt>
    <dgm:pt modelId="{414DAAA0-B3DF-4C5E-83DC-F72C6F163D04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1" kern="1200" dirty="0">
              <a:latin typeface="Arial" panose="020B0604020202020204"/>
              <a:ea typeface="+mn-ea"/>
              <a:cs typeface="+mn-cs"/>
            </a:rPr>
            <a:t>Kako biti uspješan?</a:t>
          </a:r>
        </a:p>
      </dgm:t>
    </dgm:pt>
    <dgm:pt modelId="{2EFA695B-B9CC-4747-B2A6-EECAA9A7AB22}" type="parTrans" cxnId="{423AF7F6-4011-40EB-B5BC-74CEAF947C60}">
      <dgm:prSet/>
      <dgm:spPr/>
      <dgm:t>
        <a:bodyPr/>
        <a:lstStyle/>
        <a:p>
          <a:endParaRPr lang="hr-HR"/>
        </a:p>
      </dgm:t>
    </dgm:pt>
    <dgm:pt modelId="{EAE32369-C155-4A28-9C09-42090BAC2F09}" type="sibTrans" cxnId="{423AF7F6-4011-40EB-B5BC-74CEAF947C60}">
      <dgm:prSet/>
      <dgm:spPr/>
      <dgm:t>
        <a:bodyPr/>
        <a:lstStyle/>
        <a:p>
          <a:endParaRPr lang="hr-HR"/>
        </a:p>
      </dgm:t>
    </dgm:pt>
    <dgm:pt modelId="{B14A16D7-BE86-4860-8CFC-73A6C9EE680E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 Uključiti i povezati ciljnu skupinu</a:t>
          </a:r>
        </a:p>
      </dgm:t>
    </dgm:pt>
    <dgm:pt modelId="{363F3408-6073-4FAA-A921-19BA5DCB676A}" type="parTrans" cxnId="{A4734D2B-1E60-4059-9834-6D13430E2522}">
      <dgm:prSet/>
      <dgm:spPr/>
      <dgm:t>
        <a:bodyPr/>
        <a:lstStyle/>
        <a:p>
          <a:endParaRPr lang="hr-HR"/>
        </a:p>
      </dgm:t>
    </dgm:pt>
    <dgm:pt modelId="{97EB0DF6-879B-49E9-9D74-4E28325B0899}" type="sibTrans" cxnId="{A4734D2B-1E60-4059-9834-6D13430E2522}">
      <dgm:prSet/>
      <dgm:spPr/>
      <dgm:t>
        <a:bodyPr/>
        <a:lstStyle/>
        <a:p>
          <a:endParaRPr lang="hr-HR"/>
        </a:p>
      </dgm:t>
    </dgm:pt>
    <dgm:pt modelId="{EDD78A66-D015-4D6C-BF5C-B17586C0461B}">
      <dgm:prSet custT="1"/>
      <dgm:spPr/>
      <dgm:t>
        <a:bodyPr/>
        <a:lstStyle/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 Diseminacija ne treba samo obuhvatiti proizvod, nego i proširiti entuzijazam</a:t>
          </a:r>
        </a:p>
      </dgm:t>
    </dgm:pt>
    <dgm:pt modelId="{19B58669-808C-459D-85F2-992C8EAD8F0C}" type="parTrans" cxnId="{987ACDD6-059A-428E-AD68-0EA00EE31490}">
      <dgm:prSet/>
      <dgm:spPr/>
      <dgm:t>
        <a:bodyPr/>
        <a:lstStyle/>
        <a:p>
          <a:endParaRPr lang="hr-HR"/>
        </a:p>
      </dgm:t>
    </dgm:pt>
    <dgm:pt modelId="{E9FF408E-65B8-4D89-97A8-F1D6E8DFE0E0}" type="sibTrans" cxnId="{987ACDD6-059A-428E-AD68-0EA00EE31490}">
      <dgm:prSet/>
      <dgm:spPr/>
      <dgm:t>
        <a:bodyPr/>
        <a:lstStyle/>
        <a:p>
          <a:endParaRPr lang="hr-HR"/>
        </a:p>
      </dgm:t>
    </dgm:pt>
    <dgm:pt modelId="{D55F0960-1F2D-48FF-8BEE-CBC373038BA1}">
      <dgm:prSet custT="1"/>
      <dgm:spPr/>
      <dgm:t>
        <a:bodyPr/>
        <a:lstStyle/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hr-HR" sz="13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</dgm:t>
    </dgm:pt>
    <dgm:pt modelId="{C68CEC37-9345-4811-9B84-957F25542292}" type="parTrans" cxnId="{60223C74-6834-4232-B6C7-2A4761DCD8D0}">
      <dgm:prSet/>
      <dgm:spPr/>
      <dgm:t>
        <a:bodyPr/>
        <a:lstStyle/>
        <a:p>
          <a:endParaRPr lang="hr-HR"/>
        </a:p>
      </dgm:t>
    </dgm:pt>
    <dgm:pt modelId="{D9176021-9D64-4B0F-8C2A-A111DBCA8659}" type="sibTrans" cxnId="{60223C74-6834-4232-B6C7-2A4761DCD8D0}">
      <dgm:prSet/>
      <dgm:spPr/>
      <dgm:t>
        <a:bodyPr/>
        <a:lstStyle/>
        <a:p>
          <a:endParaRPr lang="hr-HR"/>
        </a:p>
      </dgm:t>
    </dgm:pt>
    <dgm:pt modelId="{9D60AE3E-3A7F-410A-A6AF-339ACD3B368A}">
      <dgm:prSet custT="1"/>
      <dgm:spPr/>
      <dgm:t>
        <a:bodyPr/>
        <a:lstStyle/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hr-HR" sz="13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</dgm:t>
    </dgm:pt>
    <dgm:pt modelId="{70EC06DC-0054-4C5A-80BD-20372A53CA37}" type="parTrans" cxnId="{10910B01-DC61-446A-94DB-AAAD3A0B16F2}">
      <dgm:prSet/>
      <dgm:spPr/>
      <dgm:t>
        <a:bodyPr/>
        <a:lstStyle/>
        <a:p>
          <a:endParaRPr lang="hr-HR"/>
        </a:p>
      </dgm:t>
    </dgm:pt>
    <dgm:pt modelId="{07B15076-16A4-464C-91CA-154A683160BF}" type="sibTrans" cxnId="{10910B01-DC61-446A-94DB-AAAD3A0B16F2}">
      <dgm:prSet/>
      <dgm:spPr/>
      <dgm:t>
        <a:bodyPr/>
        <a:lstStyle/>
        <a:p>
          <a:endParaRPr lang="hr-HR"/>
        </a:p>
      </dgm:t>
    </dgm:pt>
    <dgm:pt modelId="{03F64338-4417-4CE6-90CD-802943282E66}">
      <dgm:prSet custT="1"/>
      <dgm:spPr/>
      <dgm:t>
        <a:bodyPr/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hr-HR" sz="16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</dgm:t>
    </dgm:pt>
    <dgm:pt modelId="{1A6A0579-1355-47F8-9E26-D1A2A461A79E}" type="parTrans" cxnId="{33715BC8-7A72-4507-BE33-95D1E1DB0F0F}">
      <dgm:prSet/>
      <dgm:spPr/>
      <dgm:t>
        <a:bodyPr/>
        <a:lstStyle/>
        <a:p>
          <a:endParaRPr lang="hr-HR"/>
        </a:p>
      </dgm:t>
    </dgm:pt>
    <dgm:pt modelId="{BB8FDC5E-33BB-42CD-ABE6-7F72084B6832}" type="sibTrans" cxnId="{33715BC8-7A72-4507-BE33-95D1E1DB0F0F}">
      <dgm:prSet/>
      <dgm:spPr/>
      <dgm:t>
        <a:bodyPr/>
        <a:lstStyle/>
        <a:p>
          <a:endParaRPr lang="hr-HR"/>
        </a:p>
      </dgm:t>
    </dgm:pt>
    <dgm:pt modelId="{D4C9F89E-3826-43A3-AA63-45F35D5E942C}">
      <dgm:prSet custT="1"/>
      <dgm:spPr/>
      <dgm:t>
        <a:bodyPr/>
        <a:lstStyle/>
        <a:p>
          <a:pPr marL="114300" marR="0" lvl="1" indent="-11430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rPr>
            <a:t> Izložbe, sajmove, kampanje, natjecanja…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 Okrugle stolove, konferencije za medije i širu javnost</a:t>
          </a:r>
        </a:p>
      </dgm:t>
    </dgm:pt>
    <dgm:pt modelId="{F047AF50-0799-4E02-BAD6-AB3FA985E02C}" type="parTrans" cxnId="{78FA8D78-8730-4A5D-9E54-C8F803268471}">
      <dgm:prSet/>
      <dgm:spPr/>
      <dgm:t>
        <a:bodyPr/>
        <a:lstStyle/>
        <a:p>
          <a:endParaRPr lang="hr-HR"/>
        </a:p>
      </dgm:t>
    </dgm:pt>
    <dgm:pt modelId="{E9688E77-6104-46B0-818B-AFE6ECB33F1A}" type="sibTrans" cxnId="{78FA8D78-8730-4A5D-9E54-C8F803268471}">
      <dgm:prSet/>
      <dgm:spPr/>
      <dgm:t>
        <a:bodyPr/>
        <a:lstStyle/>
        <a:p>
          <a:endParaRPr lang="hr-HR"/>
        </a:p>
      </dgm:t>
    </dgm:pt>
    <dgm:pt modelId="{E0FDFE8E-78DC-4595-B89D-315EF6C8BF03}">
      <dgm:prSet custT="1"/>
      <dgm:spPr/>
      <dgm:t>
        <a:bodyPr/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 Seminare, sastanke</a:t>
          </a:r>
        </a:p>
      </dgm:t>
    </dgm:pt>
    <dgm:pt modelId="{D12C2D46-4D6C-4A00-A2C8-05A058664F7F}" type="parTrans" cxnId="{4DD5D775-C3EA-4DFF-9303-8A381236AFD8}">
      <dgm:prSet/>
      <dgm:spPr/>
      <dgm:t>
        <a:bodyPr/>
        <a:lstStyle/>
        <a:p>
          <a:endParaRPr lang="hr-HR"/>
        </a:p>
      </dgm:t>
    </dgm:pt>
    <dgm:pt modelId="{7EB19D0F-3399-46B7-8C5C-09D75D5368F7}" type="sibTrans" cxnId="{4DD5D775-C3EA-4DFF-9303-8A381236AFD8}">
      <dgm:prSet/>
      <dgm:spPr/>
      <dgm:t>
        <a:bodyPr/>
        <a:lstStyle/>
        <a:p>
          <a:endParaRPr lang="hr-HR"/>
        </a:p>
      </dgm:t>
    </dgm:pt>
    <dgm:pt modelId="{82E4C668-39DF-43F2-A78C-218967A231F5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rPr>
            <a:t> Za svaku ciljnu skupinu koristiti različitu strategije; pokušati doprijeti do ljudi i izvan ciljnih skupina</a:t>
          </a:r>
          <a:endParaRPr lang="hr-HR" sz="10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</dgm:t>
    </dgm:pt>
    <dgm:pt modelId="{5996F922-6012-4197-823E-AD3F29612D0C}" type="parTrans" cxnId="{2CD5DDE6-E7A8-4812-B253-66DBDAC13C15}">
      <dgm:prSet/>
      <dgm:spPr/>
      <dgm:t>
        <a:bodyPr/>
        <a:lstStyle/>
        <a:p>
          <a:endParaRPr lang="hr-HR"/>
        </a:p>
      </dgm:t>
    </dgm:pt>
    <dgm:pt modelId="{997B1669-48C4-465A-856E-1457039DF44E}" type="sibTrans" cxnId="{2CD5DDE6-E7A8-4812-B253-66DBDAC13C15}">
      <dgm:prSet/>
      <dgm:spPr/>
      <dgm:t>
        <a:bodyPr/>
        <a:lstStyle/>
        <a:p>
          <a:endParaRPr lang="hr-HR"/>
        </a:p>
      </dgm:t>
    </dgm:pt>
    <dgm:pt modelId="{8C66BCB2-C7E1-4342-8985-D7DA26E7726F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hr-HR" sz="1000" kern="1200" dirty="0">
            <a:solidFill>
              <a:schemeClr val="bg1">
                <a:lumMod val="65000"/>
              </a:schemeClr>
            </a:solidFill>
            <a:latin typeface="+mn-lt"/>
            <a:ea typeface="+mn-ea"/>
            <a:cs typeface="+mn-cs"/>
          </a:endParaRPr>
        </a:p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rPr>
            <a:t> Kombinirati različite alate   </a:t>
          </a:r>
        </a:p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Stvoriti kanale širenja i iskoristiti proizvode kroz njih</a:t>
          </a:r>
        </a:p>
      </dgm:t>
    </dgm:pt>
    <dgm:pt modelId="{DBB7D5C6-0973-41C9-BA2B-13ABD8EB3343}" type="parTrans" cxnId="{D645D2F4-4FBE-404E-9563-AFFD7D34A19E}">
      <dgm:prSet/>
      <dgm:spPr/>
      <dgm:t>
        <a:bodyPr/>
        <a:lstStyle/>
        <a:p>
          <a:endParaRPr lang="hr-HR"/>
        </a:p>
      </dgm:t>
    </dgm:pt>
    <dgm:pt modelId="{53AF05DC-6904-4DA2-9383-C32D91B7FCE4}" type="sibTrans" cxnId="{D645D2F4-4FBE-404E-9563-AFFD7D34A19E}">
      <dgm:prSet/>
      <dgm:spPr/>
      <dgm:t>
        <a:bodyPr/>
        <a:lstStyle/>
        <a:p>
          <a:endParaRPr lang="hr-HR"/>
        </a:p>
      </dgm:t>
    </dgm:pt>
    <dgm:pt modelId="{7B424475-208B-4548-876D-E267B863A803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hr-HR" sz="10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</dgm:t>
    </dgm:pt>
    <dgm:pt modelId="{DA01D00D-C1B5-47EE-997A-A3B0E558DBA3}" type="parTrans" cxnId="{97431DF4-CD43-4008-853A-BB0C31CF02E8}">
      <dgm:prSet/>
      <dgm:spPr/>
      <dgm:t>
        <a:bodyPr/>
        <a:lstStyle/>
        <a:p>
          <a:endParaRPr lang="hr-HR"/>
        </a:p>
      </dgm:t>
    </dgm:pt>
    <dgm:pt modelId="{00FB61B9-B321-48B1-BC2B-85405F6B1F08}" type="sibTrans" cxnId="{97431DF4-CD43-4008-853A-BB0C31CF02E8}">
      <dgm:prSet/>
      <dgm:spPr/>
      <dgm:t>
        <a:bodyPr/>
        <a:lstStyle/>
        <a:p>
          <a:endParaRPr lang="hr-HR"/>
        </a:p>
      </dgm:t>
    </dgm:pt>
    <dgm:pt modelId="{9EF35803-0E93-4798-9D70-AEFC2CA578D9}">
      <dgm:prSet custT="1"/>
      <dgm:spPr/>
      <dgm:t>
        <a:bodyPr/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Radionice</a:t>
          </a:r>
        </a:p>
      </dgm:t>
    </dgm:pt>
    <dgm:pt modelId="{F1B25A24-BFC5-4598-86D3-71F1118A99AF}" type="parTrans" cxnId="{DE8DF60C-E3DB-488B-8E21-0C7FDCEB4D32}">
      <dgm:prSet/>
      <dgm:spPr/>
      <dgm:t>
        <a:bodyPr/>
        <a:lstStyle/>
        <a:p>
          <a:endParaRPr lang="hr-HR"/>
        </a:p>
      </dgm:t>
    </dgm:pt>
    <dgm:pt modelId="{21D453C0-31DB-4609-8811-0D2781E36A03}" type="sibTrans" cxnId="{DE8DF60C-E3DB-488B-8E21-0C7FDCEB4D32}">
      <dgm:prSet/>
      <dgm:spPr/>
      <dgm:t>
        <a:bodyPr/>
        <a:lstStyle/>
        <a:p>
          <a:endParaRPr lang="hr-HR"/>
        </a:p>
      </dgm:t>
    </dgm:pt>
    <dgm:pt modelId="{0C37C73D-01D0-43B8-8F2D-D4271E45B326}">
      <dgm:prSet custT="1"/>
      <dgm:spPr/>
      <dgm:t>
        <a:bodyPr/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hr-HR" sz="10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</dgm:t>
    </dgm:pt>
    <dgm:pt modelId="{876EAB4F-1165-4B57-B3E8-316AC8DCC99A}" type="parTrans" cxnId="{DCF29BE5-6DCC-49D4-A8AE-5DAB9CC07AF6}">
      <dgm:prSet/>
      <dgm:spPr/>
      <dgm:t>
        <a:bodyPr/>
        <a:lstStyle/>
        <a:p>
          <a:endParaRPr lang="hr-HR"/>
        </a:p>
      </dgm:t>
    </dgm:pt>
    <dgm:pt modelId="{9A9AB228-DCF5-4404-88BE-8B4B1DA8EC55}" type="sibTrans" cxnId="{DCF29BE5-6DCC-49D4-A8AE-5DAB9CC07AF6}">
      <dgm:prSet/>
      <dgm:spPr/>
      <dgm:t>
        <a:bodyPr/>
        <a:lstStyle/>
        <a:p>
          <a:endParaRPr lang="hr-HR"/>
        </a:p>
      </dgm:t>
    </dgm:pt>
    <dgm:pt modelId="{F683CEF1-7513-4E88-9CEE-4426D505AE2E}" type="pres">
      <dgm:prSet presAssocID="{03E74725-9DD8-4860-BAA3-F16C0DF20A9B}" presName="Name0" presStyleCnt="0">
        <dgm:presLayoutVars>
          <dgm:dir/>
          <dgm:animLvl val="lvl"/>
          <dgm:resizeHandles val="exact"/>
        </dgm:presLayoutVars>
      </dgm:prSet>
      <dgm:spPr/>
    </dgm:pt>
    <dgm:pt modelId="{5D7D80D8-3F28-4221-8ED9-A89794F7E29A}" type="pres">
      <dgm:prSet presAssocID="{497CD29A-E92C-41B8-9482-DA008642F86B}" presName="composite" presStyleCnt="0"/>
      <dgm:spPr/>
    </dgm:pt>
    <dgm:pt modelId="{10E431F5-0C84-43A6-982C-40394F9ABA77}" type="pres">
      <dgm:prSet presAssocID="{497CD29A-E92C-41B8-9482-DA008642F86B}" presName="parTx" presStyleLbl="alignNode1" presStyleIdx="0" presStyleCnt="2" custScaleY="63140" custLinFactNeighborX="99" custLinFactNeighborY="-36928">
        <dgm:presLayoutVars>
          <dgm:chMax val="0"/>
          <dgm:chPref val="0"/>
          <dgm:bulletEnabled val="1"/>
        </dgm:presLayoutVars>
      </dgm:prSet>
      <dgm:spPr/>
    </dgm:pt>
    <dgm:pt modelId="{345A0FBF-FFB4-41EC-B4BB-EC9F4527A567}" type="pres">
      <dgm:prSet presAssocID="{497CD29A-E92C-41B8-9482-DA008642F86B}" presName="desTx" presStyleLbl="alignAccFollowNode1" presStyleIdx="0" presStyleCnt="2">
        <dgm:presLayoutVars>
          <dgm:bulletEnabled val="1"/>
        </dgm:presLayoutVars>
      </dgm:prSet>
      <dgm:spPr/>
    </dgm:pt>
    <dgm:pt modelId="{3BF59DE5-213F-46D3-ACCE-7B2CBC1D7139}" type="pres">
      <dgm:prSet presAssocID="{3244BFC5-1796-4C03-BA3F-E658B5AFB44E}" presName="space" presStyleCnt="0"/>
      <dgm:spPr/>
    </dgm:pt>
    <dgm:pt modelId="{2B94B453-D44A-4F0F-9FBD-9933A1125983}" type="pres">
      <dgm:prSet presAssocID="{414DAAA0-B3DF-4C5E-83DC-F72C6F163D04}" presName="composite" presStyleCnt="0"/>
      <dgm:spPr/>
    </dgm:pt>
    <dgm:pt modelId="{FE8C516B-340A-4368-9091-AC1EEC8A5724}" type="pres">
      <dgm:prSet presAssocID="{414DAAA0-B3DF-4C5E-83DC-F72C6F163D04}" presName="parTx" presStyleLbl="alignNode1" presStyleIdx="1" presStyleCnt="2" custScaleY="55934" custLinFactNeighborX="1" custLinFactNeighborY="-26787">
        <dgm:presLayoutVars>
          <dgm:chMax val="0"/>
          <dgm:chPref val="0"/>
          <dgm:bulletEnabled val="1"/>
        </dgm:presLayoutVars>
      </dgm:prSet>
      <dgm:spPr/>
    </dgm:pt>
    <dgm:pt modelId="{EA3E3452-2C9F-4DD1-9CD0-EDAC8E9723BE}" type="pres">
      <dgm:prSet presAssocID="{414DAAA0-B3DF-4C5E-83DC-F72C6F163D0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910B01-DC61-446A-94DB-AAAD3A0B16F2}" srcId="{414DAAA0-B3DF-4C5E-83DC-F72C6F163D04}" destId="{9D60AE3E-3A7F-410A-A6AF-339ACD3B368A}" srcOrd="6" destOrd="0" parTransId="{70EC06DC-0054-4C5A-80BD-20372A53CA37}" sibTransId="{07B15076-16A4-464C-91CA-154A683160BF}"/>
    <dgm:cxn modelId="{00CA010B-1F7F-4A9D-ACC5-1FCF5946D29D}" type="presOf" srcId="{B14A16D7-BE86-4860-8CFC-73A6C9EE680E}" destId="{EA3E3452-2C9F-4DD1-9CD0-EDAC8E9723BE}" srcOrd="0" destOrd="0" presId="urn:microsoft.com/office/officeart/2005/8/layout/hList1"/>
    <dgm:cxn modelId="{DE8DF60C-E3DB-488B-8E21-0C7FDCEB4D32}" srcId="{497CD29A-E92C-41B8-9482-DA008642F86B}" destId="{9EF35803-0E93-4798-9D70-AEFC2CA578D9}" srcOrd="2" destOrd="0" parTransId="{F1B25A24-BFC5-4598-86D3-71F1118A99AF}" sibTransId="{21D453C0-31DB-4609-8811-0D2781E36A03}"/>
    <dgm:cxn modelId="{BF387E12-6EFA-4CA5-A5B9-8E6672018B6F}" type="presOf" srcId="{414DAAA0-B3DF-4C5E-83DC-F72C6F163D04}" destId="{FE8C516B-340A-4368-9091-AC1EEC8A5724}" srcOrd="0" destOrd="0" presId="urn:microsoft.com/office/officeart/2005/8/layout/hList1"/>
    <dgm:cxn modelId="{A4734D2B-1E60-4059-9834-6D13430E2522}" srcId="{414DAAA0-B3DF-4C5E-83DC-F72C6F163D04}" destId="{B14A16D7-BE86-4860-8CFC-73A6C9EE680E}" srcOrd="0" destOrd="0" parTransId="{363F3408-6073-4FAA-A921-19BA5DCB676A}" sibTransId="{97EB0DF6-879B-49E9-9D74-4E28325B0899}"/>
    <dgm:cxn modelId="{DCA4C82C-7256-4C9D-8558-1D61003CFC72}" type="presOf" srcId="{EDD78A66-D015-4D6C-BF5C-B17586C0461B}" destId="{EA3E3452-2C9F-4DD1-9CD0-EDAC8E9723BE}" srcOrd="0" destOrd="4" presId="urn:microsoft.com/office/officeart/2005/8/layout/hList1"/>
    <dgm:cxn modelId="{2705E72E-F2F1-4DE1-8DAC-050431990A77}" type="presOf" srcId="{8C66BCB2-C7E1-4342-8985-D7DA26E7726F}" destId="{EA3E3452-2C9F-4DD1-9CD0-EDAC8E9723BE}" srcOrd="0" destOrd="2" presId="urn:microsoft.com/office/officeart/2005/8/layout/hList1"/>
    <dgm:cxn modelId="{B8FE7F5B-63F2-459E-9394-53253610B90C}" type="presOf" srcId="{ECDA9AA4-EE29-4172-9777-AD61B22029EB}" destId="{345A0FBF-FFB4-41EC-B4BB-EC9F4527A567}" srcOrd="0" destOrd="0" presId="urn:microsoft.com/office/officeart/2005/8/layout/hList1"/>
    <dgm:cxn modelId="{61C2195E-320C-442F-A6A7-ACF86E1262DD}" type="presOf" srcId="{9D60AE3E-3A7F-410A-A6AF-339ACD3B368A}" destId="{EA3E3452-2C9F-4DD1-9CD0-EDAC8E9723BE}" srcOrd="0" destOrd="6" presId="urn:microsoft.com/office/officeart/2005/8/layout/hList1"/>
    <dgm:cxn modelId="{DC246A4C-6086-43AC-8653-E96883D28DE0}" type="presOf" srcId="{D55F0960-1F2D-48FF-8BEE-CBC373038BA1}" destId="{EA3E3452-2C9F-4DD1-9CD0-EDAC8E9723BE}" srcOrd="0" destOrd="5" presId="urn:microsoft.com/office/officeart/2005/8/layout/hList1"/>
    <dgm:cxn modelId="{60223C74-6834-4232-B6C7-2A4761DCD8D0}" srcId="{414DAAA0-B3DF-4C5E-83DC-F72C6F163D04}" destId="{D55F0960-1F2D-48FF-8BEE-CBC373038BA1}" srcOrd="5" destOrd="0" parTransId="{C68CEC37-9345-4811-9B84-957F25542292}" sibTransId="{D9176021-9D64-4B0F-8C2A-A111DBCA8659}"/>
    <dgm:cxn modelId="{4DD5D775-C3EA-4DFF-9303-8A381236AFD8}" srcId="{497CD29A-E92C-41B8-9482-DA008642F86B}" destId="{E0FDFE8E-78DC-4595-B89D-315EF6C8BF03}" srcOrd="4" destOrd="0" parTransId="{D12C2D46-4D6C-4A00-A2C8-05A058664F7F}" sibTransId="{7EB19D0F-3399-46B7-8C5C-09D75D5368F7}"/>
    <dgm:cxn modelId="{78FA8D78-8730-4A5D-9E54-C8F803268471}" srcId="{497CD29A-E92C-41B8-9482-DA008642F86B}" destId="{D4C9F89E-3826-43A3-AA63-45F35D5E942C}" srcOrd="3" destOrd="0" parTransId="{F047AF50-0799-4E02-BAD6-AB3FA985E02C}" sibTransId="{E9688E77-6104-46B0-818B-AFE6ECB33F1A}"/>
    <dgm:cxn modelId="{D41BC87A-B5D7-41CE-9579-C43DE1649D32}" type="presOf" srcId="{D4C9F89E-3826-43A3-AA63-45F35D5E942C}" destId="{345A0FBF-FFB4-41EC-B4BB-EC9F4527A567}" srcOrd="0" destOrd="3" presId="urn:microsoft.com/office/officeart/2005/8/layout/hList1"/>
    <dgm:cxn modelId="{8CEFBA7D-6F1A-4601-A86A-E66A286E6851}" srcId="{497CD29A-E92C-41B8-9482-DA008642F86B}" destId="{ECDA9AA4-EE29-4172-9777-AD61B22029EB}" srcOrd="0" destOrd="0" parTransId="{88E76BCB-34F8-4909-BB23-A42A7E29C3C8}" sibTransId="{79ECAD5D-0B9B-4FF6-B46A-8B2F0651A89B}"/>
    <dgm:cxn modelId="{6C48BD86-D4EB-413A-9308-66653F77B85D}" type="presOf" srcId="{7B424475-208B-4548-876D-E267B863A803}" destId="{EA3E3452-2C9F-4DD1-9CD0-EDAC8E9723BE}" srcOrd="0" destOrd="3" presId="urn:microsoft.com/office/officeart/2005/8/layout/hList1"/>
    <dgm:cxn modelId="{5A12EA91-BDF4-4237-8114-2918A54F6E62}" type="presOf" srcId="{82E4C668-39DF-43F2-A78C-218967A231F5}" destId="{EA3E3452-2C9F-4DD1-9CD0-EDAC8E9723BE}" srcOrd="0" destOrd="1" presId="urn:microsoft.com/office/officeart/2005/8/layout/hList1"/>
    <dgm:cxn modelId="{1BFE3CA2-FE45-4D70-B79E-C750418B9D26}" type="presOf" srcId="{E0FDFE8E-78DC-4595-B89D-315EF6C8BF03}" destId="{345A0FBF-FFB4-41EC-B4BB-EC9F4527A567}" srcOrd="0" destOrd="4" presId="urn:microsoft.com/office/officeart/2005/8/layout/hList1"/>
    <dgm:cxn modelId="{536CA5A5-D68E-4615-A311-EDDABA2F5720}" type="presOf" srcId="{03F64338-4417-4CE6-90CD-802943282E66}" destId="{345A0FBF-FFB4-41EC-B4BB-EC9F4527A567}" srcOrd="0" destOrd="5" presId="urn:microsoft.com/office/officeart/2005/8/layout/hList1"/>
    <dgm:cxn modelId="{889861AA-BF32-4E7F-9CE8-44DE667EFC31}" srcId="{03E74725-9DD8-4860-BAA3-F16C0DF20A9B}" destId="{497CD29A-E92C-41B8-9482-DA008642F86B}" srcOrd="0" destOrd="0" parTransId="{E9852C23-29C4-4BAB-90CF-4DF3BD1D7323}" sibTransId="{3244BFC5-1796-4C03-BA3F-E658B5AFB44E}"/>
    <dgm:cxn modelId="{E9D038B4-9012-4439-8CEF-74F7F5FEE1F7}" type="presOf" srcId="{9EF35803-0E93-4798-9D70-AEFC2CA578D9}" destId="{345A0FBF-FFB4-41EC-B4BB-EC9F4527A567}" srcOrd="0" destOrd="2" presId="urn:microsoft.com/office/officeart/2005/8/layout/hList1"/>
    <dgm:cxn modelId="{F8CF86B6-82C8-43C1-82A7-BB55139BAD18}" type="presOf" srcId="{03E74725-9DD8-4860-BAA3-F16C0DF20A9B}" destId="{F683CEF1-7513-4E88-9CEE-4426D505AE2E}" srcOrd="0" destOrd="0" presId="urn:microsoft.com/office/officeart/2005/8/layout/hList1"/>
    <dgm:cxn modelId="{33715BC8-7A72-4507-BE33-95D1E1DB0F0F}" srcId="{497CD29A-E92C-41B8-9482-DA008642F86B}" destId="{03F64338-4417-4CE6-90CD-802943282E66}" srcOrd="5" destOrd="0" parTransId="{1A6A0579-1355-47F8-9E26-D1A2A461A79E}" sibTransId="{BB8FDC5E-33BB-42CD-ABE6-7F72084B6832}"/>
    <dgm:cxn modelId="{987ACDD6-059A-428E-AD68-0EA00EE31490}" srcId="{414DAAA0-B3DF-4C5E-83DC-F72C6F163D04}" destId="{EDD78A66-D015-4D6C-BF5C-B17586C0461B}" srcOrd="4" destOrd="0" parTransId="{19B58669-808C-459D-85F2-992C8EAD8F0C}" sibTransId="{E9FF408E-65B8-4D89-97A8-F1D6E8DFE0E0}"/>
    <dgm:cxn modelId="{38AF35DA-6411-46BE-AD39-14D4AEF22924}" type="presOf" srcId="{0C37C73D-01D0-43B8-8F2D-D4271E45B326}" destId="{345A0FBF-FFB4-41EC-B4BB-EC9F4527A567}" srcOrd="0" destOrd="1" presId="urn:microsoft.com/office/officeart/2005/8/layout/hList1"/>
    <dgm:cxn modelId="{DCF29BE5-6DCC-49D4-A8AE-5DAB9CC07AF6}" srcId="{497CD29A-E92C-41B8-9482-DA008642F86B}" destId="{0C37C73D-01D0-43B8-8F2D-D4271E45B326}" srcOrd="1" destOrd="0" parTransId="{876EAB4F-1165-4B57-B3E8-316AC8DCC99A}" sibTransId="{9A9AB228-DCF5-4404-88BE-8B4B1DA8EC55}"/>
    <dgm:cxn modelId="{2CD5DDE6-E7A8-4812-B253-66DBDAC13C15}" srcId="{414DAAA0-B3DF-4C5E-83DC-F72C6F163D04}" destId="{82E4C668-39DF-43F2-A78C-218967A231F5}" srcOrd="1" destOrd="0" parTransId="{5996F922-6012-4197-823E-AD3F29612D0C}" sibTransId="{997B1669-48C4-465A-856E-1457039DF44E}"/>
    <dgm:cxn modelId="{97431DF4-CD43-4008-853A-BB0C31CF02E8}" srcId="{414DAAA0-B3DF-4C5E-83DC-F72C6F163D04}" destId="{7B424475-208B-4548-876D-E267B863A803}" srcOrd="3" destOrd="0" parTransId="{DA01D00D-C1B5-47EE-997A-A3B0E558DBA3}" sibTransId="{00FB61B9-B321-48B1-BC2B-85405F6B1F08}"/>
    <dgm:cxn modelId="{D645D2F4-4FBE-404E-9563-AFFD7D34A19E}" srcId="{414DAAA0-B3DF-4C5E-83DC-F72C6F163D04}" destId="{8C66BCB2-C7E1-4342-8985-D7DA26E7726F}" srcOrd="2" destOrd="0" parTransId="{DBB7D5C6-0973-41C9-BA2B-13ABD8EB3343}" sibTransId="{53AF05DC-6904-4DA2-9383-C32D91B7FCE4}"/>
    <dgm:cxn modelId="{423AF7F6-4011-40EB-B5BC-74CEAF947C60}" srcId="{03E74725-9DD8-4860-BAA3-F16C0DF20A9B}" destId="{414DAAA0-B3DF-4C5E-83DC-F72C6F163D04}" srcOrd="1" destOrd="0" parTransId="{2EFA695B-B9CC-4747-B2A6-EECAA9A7AB22}" sibTransId="{EAE32369-C155-4A28-9C09-42090BAC2F09}"/>
    <dgm:cxn modelId="{656E0AF7-54DE-4B51-8167-84F54CF2EC09}" type="presOf" srcId="{497CD29A-E92C-41B8-9482-DA008642F86B}" destId="{10E431F5-0C84-43A6-982C-40394F9ABA77}" srcOrd="0" destOrd="0" presId="urn:microsoft.com/office/officeart/2005/8/layout/hList1"/>
    <dgm:cxn modelId="{A58C8C44-9B25-449F-BA7D-7AEC83F6D9EA}" type="presParOf" srcId="{F683CEF1-7513-4E88-9CEE-4426D505AE2E}" destId="{5D7D80D8-3F28-4221-8ED9-A89794F7E29A}" srcOrd="0" destOrd="0" presId="urn:microsoft.com/office/officeart/2005/8/layout/hList1"/>
    <dgm:cxn modelId="{DAF0B59A-14B3-4C99-BF75-E8F89BC8CD50}" type="presParOf" srcId="{5D7D80D8-3F28-4221-8ED9-A89794F7E29A}" destId="{10E431F5-0C84-43A6-982C-40394F9ABA77}" srcOrd="0" destOrd="0" presId="urn:microsoft.com/office/officeart/2005/8/layout/hList1"/>
    <dgm:cxn modelId="{66A81D62-ACA2-40C3-BAA3-80F5AFE36B58}" type="presParOf" srcId="{5D7D80D8-3F28-4221-8ED9-A89794F7E29A}" destId="{345A0FBF-FFB4-41EC-B4BB-EC9F4527A567}" srcOrd="1" destOrd="0" presId="urn:microsoft.com/office/officeart/2005/8/layout/hList1"/>
    <dgm:cxn modelId="{5AE19B49-7E57-4114-A21B-48417DFA0A21}" type="presParOf" srcId="{F683CEF1-7513-4E88-9CEE-4426D505AE2E}" destId="{3BF59DE5-213F-46D3-ACCE-7B2CBC1D7139}" srcOrd="1" destOrd="0" presId="urn:microsoft.com/office/officeart/2005/8/layout/hList1"/>
    <dgm:cxn modelId="{5798C2DE-F370-465E-AC36-881E7AD9728D}" type="presParOf" srcId="{F683CEF1-7513-4E88-9CEE-4426D505AE2E}" destId="{2B94B453-D44A-4F0F-9FBD-9933A1125983}" srcOrd="2" destOrd="0" presId="urn:microsoft.com/office/officeart/2005/8/layout/hList1"/>
    <dgm:cxn modelId="{6457BA49-D45D-4479-A5FA-3360DFA49748}" type="presParOf" srcId="{2B94B453-D44A-4F0F-9FBD-9933A1125983}" destId="{FE8C516B-340A-4368-9091-AC1EEC8A5724}" srcOrd="0" destOrd="0" presId="urn:microsoft.com/office/officeart/2005/8/layout/hList1"/>
    <dgm:cxn modelId="{062AA4FB-7986-405D-A51E-342D123E6C1E}" type="presParOf" srcId="{2B94B453-D44A-4F0F-9FBD-9933A1125983}" destId="{EA3E3452-2C9F-4DD1-9CD0-EDAC8E9723BE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577D9C-7075-4814-8CBC-9CE0DEDAEE1B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0345B529-F3E5-40DB-BD5F-6929CAC12081}">
      <dgm:prSet custT="1"/>
      <dgm:spPr/>
      <dgm:t>
        <a:bodyPr/>
        <a:lstStyle/>
        <a:p>
          <a:r>
            <a:rPr lang="hr-HR" sz="1800" b="1" i="1" dirty="0"/>
            <a:t>Kako biti  zanimljiv?</a:t>
          </a:r>
          <a:endParaRPr lang="hr-HR" sz="1800" dirty="0"/>
        </a:p>
      </dgm:t>
    </dgm:pt>
    <dgm:pt modelId="{D50BE073-7D31-4AD6-A7C4-FF56F3F2E17C}" type="parTrans" cxnId="{40716B11-8D15-4A97-AA42-A61D2C30CCDD}">
      <dgm:prSet/>
      <dgm:spPr/>
      <dgm:t>
        <a:bodyPr/>
        <a:lstStyle/>
        <a:p>
          <a:endParaRPr lang="hr-HR"/>
        </a:p>
      </dgm:t>
    </dgm:pt>
    <dgm:pt modelId="{C8CD8C11-7C40-4A19-8FCB-671B6FACAC39}" type="sibTrans" cxnId="{40716B11-8D15-4A97-AA42-A61D2C30CCDD}">
      <dgm:prSet/>
      <dgm:spPr/>
      <dgm:t>
        <a:bodyPr/>
        <a:lstStyle/>
        <a:p>
          <a:endParaRPr lang="hr-HR"/>
        </a:p>
      </dgm:t>
    </dgm:pt>
    <dgm:pt modelId="{67E9227B-0C54-4BCE-B4BB-73F1ED21DBF5}">
      <dgm:prSet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Jednostavan jezik </a:t>
          </a:r>
        </a:p>
      </dgm:t>
    </dgm:pt>
    <dgm:pt modelId="{BFE623BE-5532-494C-A17A-231FCA4CD947}" type="parTrans" cxnId="{A6DD676F-23A4-4DE0-AF4E-7E3C816DDF59}">
      <dgm:prSet/>
      <dgm:spPr/>
      <dgm:t>
        <a:bodyPr/>
        <a:lstStyle/>
        <a:p>
          <a:endParaRPr lang="hr-HR"/>
        </a:p>
      </dgm:t>
    </dgm:pt>
    <dgm:pt modelId="{851BB190-04E9-4680-97EB-812E4C1E3D8B}" type="sibTrans" cxnId="{A6DD676F-23A4-4DE0-AF4E-7E3C816DDF59}">
      <dgm:prSet/>
      <dgm:spPr/>
      <dgm:t>
        <a:bodyPr/>
        <a:lstStyle/>
        <a:p>
          <a:endParaRPr lang="hr-HR"/>
        </a:p>
      </dgm:t>
    </dgm:pt>
    <dgm:pt modelId="{DE6C6E00-10CC-4EAD-89FB-4AD1481D6586}">
      <dgm:prSet custT="1"/>
      <dgm:spPr/>
      <dgm:t>
        <a:bodyPr/>
        <a:lstStyle/>
        <a:p>
          <a:r>
            <a:rPr lang="hr-HR" sz="1800" b="1" i="1" dirty="0"/>
            <a:t>Što sve mogu koristiti?</a:t>
          </a:r>
          <a:endParaRPr lang="hr-HR" sz="1800" dirty="0"/>
        </a:p>
      </dgm:t>
    </dgm:pt>
    <dgm:pt modelId="{93DDB7D6-637D-40CF-91F8-A4E319775ABE}" type="parTrans" cxnId="{491EC2FE-AD15-4190-8349-9EF424924BAC}">
      <dgm:prSet/>
      <dgm:spPr/>
      <dgm:t>
        <a:bodyPr/>
        <a:lstStyle/>
        <a:p>
          <a:endParaRPr lang="hr-HR"/>
        </a:p>
      </dgm:t>
    </dgm:pt>
    <dgm:pt modelId="{C58DF472-100C-4A0B-9B57-B3453D7024A4}" type="sibTrans" cxnId="{491EC2FE-AD15-4190-8349-9EF424924BAC}">
      <dgm:prSet/>
      <dgm:spPr/>
      <dgm:t>
        <a:bodyPr/>
        <a:lstStyle/>
        <a:p>
          <a:endParaRPr lang="hr-HR"/>
        </a:p>
      </dgm:t>
    </dgm:pt>
    <dgm:pt modelId="{EB381465-18EF-41C4-9324-EFFD3F408F60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Umrežavanje</a:t>
          </a:r>
        </a:p>
      </dgm:t>
    </dgm:pt>
    <dgm:pt modelId="{A58E8618-83CB-4495-AD45-B9EDAFB10537}" type="parTrans" cxnId="{8BF3EFD7-BC00-4224-B303-E5DA64BDE007}">
      <dgm:prSet/>
      <dgm:spPr/>
      <dgm:t>
        <a:bodyPr/>
        <a:lstStyle/>
        <a:p>
          <a:endParaRPr lang="hr-HR"/>
        </a:p>
      </dgm:t>
    </dgm:pt>
    <dgm:pt modelId="{9AC7A36C-9487-4A3B-87DB-644A56F09DFF}" type="sibTrans" cxnId="{8BF3EFD7-BC00-4224-B303-E5DA64BDE007}">
      <dgm:prSet/>
      <dgm:spPr/>
      <dgm:t>
        <a:bodyPr/>
        <a:lstStyle/>
        <a:p>
          <a:endParaRPr lang="hr-HR"/>
        </a:p>
      </dgm:t>
    </dgm:pt>
    <dgm:pt modelId="{D6DF6E8B-373C-43D9-B733-C2F8845E4B75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Društvene medije</a:t>
          </a:r>
        </a:p>
      </dgm:t>
    </dgm:pt>
    <dgm:pt modelId="{6913424E-F389-4EEC-9974-1B83DE451D5B}" type="parTrans" cxnId="{C5ED89F8-5952-4A67-BD76-53E8246B70A0}">
      <dgm:prSet/>
      <dgm:spPr/>
      <dgm:t>
        <a:bodyPr/>
        <a:lstStyle/>
        <a:p>
          <a:endParaRPr lang="hr-HR"/>
        </a:p>
      </dgm:t>
    </dgm:pt>
    <dgm:pt modelId="{F219133A-BBDD-43F3-9365-A7A1253DB8D0}" type="sibTrans" cxnId="{C5ED89F8-5952-4A67-BD76-53E8246B70A0}">
      <dgm:prSet/>
      <dgm:spPr/>
      <dgm:t>
        <a:bodyPr/>
        <a:lstStyle/>
        <a:p>
          <a:endParaRPr lang="hr-HR"/>
        </a:p>
      </dgm:t>
    </dgm:pt>
    <dgm:pt modelId="{798A5242-C3BA-42FA-A4AF-CB4997BED37E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Prezentacije na sastancima i konferencijama</a:t>
          </a:r>
        </a:p>
      </dgm:t>
    </dgm:pt>
    <dgm:pt modelId="{43645A6D-904A-466B-8341-0D7F9993C930}" type="parTrans" cxnId="{E74886AB-B5C1-4591-96B2-44F8C248DAD9}">
      <dgm:prSet/>
      <dgm:spPr/>
      <dgm:t>
        <a:bodyPr/>
        <a:lstStyle/>
        <a:p>
          <a:endParaRPr lang="hr-HR"/>
        </a:p>
      </dgm:t>
    </dgm:pt>
    <dgm:pt modelId="{CDC62B98-72AA-4130-8409-6ED8C0DED9FD}" type="sibTrans" cxnId="{E74886AB-B5C1-4591-96B2-44F8C248DAD9}">
      <dgm:prSet/>
      <dgm:spPr/>
      <dgm:t>
        <a:bodyPr/>
        <a:lstStyle/>
        <a:p>
          <a:endParaRPr lang="hr-HR"/>
        </a:p>
      </dgm:t>
    </dgm:pt>
    <dgm:pt modelId="{FCDF8FE5-904C-48B3-881E-E6FB9F41132A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Prezentacije na izložbama, sajmovima… pogledajte događaje u kalendarima grada iz kojeg dolazite</a:t>
          </a:r>
        </a:p>
      </dgm:t>
    </dgm:pt>
    <dgm:pt modelId="{5B7D2F4B-8A50-4F76-96A5-EAC1B5E1BB56}" type="parTrans" cxnId="{A7ACB922-4BFC-4716-9DE4-C160897DE11D}">
      <dgm:prSet/>
      <dgm:spPr/>
      <dgm:t>
        <a:bodyPr/>
        <a:lstStyle/>
        <a:p>
          <a:endParaRPr lang="hr-HR"/>
        </a:p>
      </dgm:t>
    </dgm:pt>
    <dgm:pt modelId="{F4DFD2AF-3301-4E4C-BDEB-19D34D2EC748}" type="sibTrans" cxnId="{A7ACB922-4BFC-4716-9DE4-C160897DE11D}">
      <dgm:prSet/>
      <dgm:spPr/>
      <dgm:t>
        <a:bodyPr/>
        <a:lstStyle/>
        <a:p>
          <a:endParaRPr lang="hr-HR"/>
        </a:p>
      </dgm:t>
    </dgm:pt>
    <dgm:pt modelId="{66B1D4CC-56C2-4413-BD69-58F574B83CE9}">
      <dgm:prSet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1600" dirty="0">
            <a:solidFill>
              <a:schemeClr val="bg1">
                <a:lumMod val="65000"/>
              </a:schemeClr>
            </a:solidFill>
          </a:endParaRPr>
        </a:p>
      </dgm:t>
    </dgm:pt>
    <dgm:pt modelId="{9F7755CB-C7BE-4806-8D4D-4C939DE1F632}" type="parTrans" cxnId="{D6C67D76-5E36-442C-8567-0218CDA4722D}">
      <dgm:prSet/>
      <dgm:spPr/>
      <dgm:t>
        <a:bodyPr/>
        <a:lstStyle/>
        <a:p>
          <a:endParaRPr lang="hr-HR"/>
        </a:p>
      </dgm:t>
    </dgm:pt>
    <dgm:pt modelId="{1EFA924C-2788-4DF8-ADA7-57374AB40828}" type="sibTrans" cxnId="{D6C67D76-5E36-442C-8567-0218CDA4722D}">
      <dgm:prSet/>
      <dgm:spPr/>
      <dgm:t>
        <a:bodyPr/>
        <a:lstStyle/>
        <a:p>
          <a:endParaRPr lang="hr-HR"/>
        </a:p>
      </dgm:t>
    </dgm:pt>
    <dgm:pt modelId="{878EC930-B8A2-4A9C-9FC3-D40F644FF292}">
      <dgm:prSet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Uključite mlade i postignite raznolikost</a:t>
          </a:r>
        </a:p>
      </dgm:t>
    </dgm:pt>
    <dgm:pt modelId="{76F42B90-61AE-4EA0-A2CF-F6E39B5854F2}" type="parTrans" cxnId="{E9792B9C-3AD5-4186-AECC-0325070F5504}">
      <dgm:prSet/>
      <dgm:spPr/>
      <dgm:t>
        <a:bodyPr/>
        <a:lstStyle/>
        <a:p>
          <a:endParaRPr lang="hr-HR"/>
        </a:p>
      </dgm:t>
    </dgm:pt>
    <dgm:pt modelId="{B53AC845-7F50-40DF-8D2E-9DF137F05930}" type="sibTrans" cxnId="{E9792B9C-3AD5-4186-AECC-0325070F5504}">
      <dgm:prSet/>
      <dgm:spPr/>
      <dgm:t>
        <a:bodyPr/>
        <a:lstStyle/>
        <a:p>
          <a:endParaRPr lang="hr-HR"/>
        </a:p>
      </dgm:t>
    </dgm:pt>
    <dgm:pt modelId="{05A70B60-37A3-4D86-A655-44FBF549E392}">
      <dgm:prSet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Uključite i humor</a:t>
          </a:r>
        </a:p>
      </dgm:t>
    </dgm:pt>
    <dgm:pt modelId="{060867A9-E8BD-4B96-88FB-C17778CE2744}" type="parTrans" cxnId="{264A36C5-8105-4FD8-856D-322E2AFCD3A3}">
      <dgm:prSet/>
      <dgm:spPr/>
      <dgm:t>
        <a:bodyPr/>
        <a:lstStyle/>
        <a:p>
          <a:endParaRPr lang="hr-HR"/>
        </a:p>
      </dgm:t>
    </dgm:pt>
    <dgm:pt modelId="{4CEF6D41-7020-457F-BD8A-E92965508A15}" type="sibTrans" cxnId="{264A36C5-8105-4FD8-856D-322E2AFCD3A3}">
      <dgm:prSet/>
      <dgm:spPr/>
      <dgm:t>
        <a:bodyPr/>
        <a:lstStyle/>
        <a:p>
          <a:endParaRPr lang="hr-HR"/>
        </a:p>
      </dgm:t>
    </dgm:pt>
    <dgm:pt modelId="{8356D7D6-B840-4188-8ACF-234BF6C8DE50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Web stranicu</a:t>
          </a:r>
        </a:p>
      </dgm:t>
    </dgm:pt>
    <dgm:pt modelId="{6072335D-99DF-4F03-8648-031DF23DFD2C}" type="parTrans" cxnId="{939198DB-9F40-4EA3-8A0D-509C400E822E}">
      <dgm:prSet/>
      <dgm:spPr/>
      <dgm:t>
        <a:bodyPr/>
        <a:lstStyle/>
        <a:p>
          <a:endParaRPr lang="hr-HR"/>
        </a:p>
      </dgm:t>
    </dgm:pt>
    <dgm:pt modelId="{FE20A93A-902B-4482-BEEF-52922C246DE1}" type="sibTrans" cxnId="{939198DB-9F40-4EA3-8A0D-509C400E822E}">
      <dgm:prSet/>
      <dgm:spPr/>
      <dgm:t>
        <a:bodyPr/>
        <a:lstStyle/>
        <a:p>
          <a:endParaRPr lang="hr-HR"/>
        </a:p>
      </dgm:t>
    </dgm:pt>
    <dgm:pt modelId="{6005E628-8B40-4C0A-AF3D-389418A65202}">
      <dgm:prSet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Uključite pitanja</a:t>
          </a:r>
        </a:p>
      </dgm:t>
    </dgm:pt>
    <dgm:pt modelId="{EF59C400-0213-4B45-9030-D0FC9B7F43EA}" type="parTrans" cxnId="{22A683A7-A526-46A8-B62E-1A0C114E1DD8}">
      <dgm:prSet/>
      <dgm:spPr/>
      <dgm:t>
        <a:bodyPr/>
        <a:lstStyle/>
        <a:p>
          <a:endParaRPr lang="hr-HR"/>
        </a:p>
      </dgm:t>
    </dgm:pt>
    <dgm:pt modelId="{CB6352F2-0B83-4E11-9793-1FCD73DE31BF}" type="sibTrans" cxnId="{22A683A7-A526-46A8-B62E-1A0C114E1DD8}">
      <dgm:prSet/>
      <dgm:spPr/>
      <dgm:t>
        <a:bodyPr/>
        <a:lstStyle/>
        <a:p>
          <a:endParaRPr lang="hr-HR"/>
        </a:p>
      </dgm:t>
    </dgm:pt>
    <dgm:pt modelId="{3FEF8255-2515-4E46-B8D8-028E70DEA020}">
      <dgm:prSet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Zanimljivosti iz svog područja</a:t>
          </a:r>
        </a:p>
      </dgm:t>
    </dgm:pt>
    <dgm:pt modelId="{8AB8FC55-CE03-4E48-81FB-F164D3D1BE3D}" type="parTrans" cxnId="{5A0A27F6-CCE6-41A8-AFC7-C64E9BACD16C}">
      <dgm:prSet/>
      <dgm:spPr/>
      <dgm:t>
        <a:bodyPr/>
        <a:lstStyle/>
        <a:p>
          <a:endParaRPr lang="hr-HR"/>
        </a:p>
      </dgm:t>
    </dgm:pt>
    <dgm:pt modelId="{E11A6C0F-8F3B-42B9-AB01-0BA4D7411457}" type="sibTrans" cxnId="{5A0A27F6-CCE6-41A8-AFC7-C64E9BACD16C}">
      <dgm:prSet/>
      <dgm:spPr/>
      <dgm:t>
        <a:bodyPr/>
        <a:lstStyle/>
        <a:p>
          <a:endParaRPr lang="hr-HR"/>
        </a:p>
      </dgm:t>
    </dgm:pt>
    <dgm:pt modelId="{76525657-92DE-4D3E-8562-EF38BCBCB72D}">
      <dgm:prSet custT="1"/>
      <dgm:spPr/>
      <dgm:t>
        <a:bodyPr/>
        <a:lstStyle/>
        <a:p>
          <a:pPr algn="ctr">
            <a:buFont typeface="Wingdings" panose="05000000000000000000" pitchFamily="2" charset="2"/>
            <a:buChar char="ü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Kako će rezultat promijeniti nečiji život</a:t>
          </a:r>
        </a:p>
      </dgm:t>
    </dgm:pt>
    <dgm:pt modelId="{79BC8C22-437D-4C52-A1DF-27E4BB853BCA}" type="parTrans" cxnId="{93FA3012-ECCF-4AEF-983D-6C3DFB13BF0C}">
      <dgm:prSet/>
      <dgm:spPr/>
      <dgm:t>
        <a:bodyPr/>
        <a:lstStyle/>
        <a:p>
          <a:endParaRPr lang="hr-HR"/>
        </a:p>
      </dgm:t>
    </dgm:pt>
    <dgm:pt modelId="{77ABAE3E-99BD-4E9F-BF78-5C7EAA69DEA9}" type="sibTrans" cxnId="{93FA3012-ECCF-4AEF-983D-6C3DFB13BF0C}">
      <dgm:prSet/>
      <dgm:spPr/>
      <dgm:t>
        <a:bodyPr/>
        <a:lstStyle/>
        <a:p>
          <a:endParaRPr lang="hr-HR"/>
        </a:p>
      </dgm:t>
    </dgm:pt>
    <dgm:pt modelId="{58632946-B267-4BCE-B5FF-667B3DF22BFB}">
      <dgm:prSet custT="1"/>
      <dgm:spPr/>
      <dgm:t>
        <a:bodyPr/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dirty="0">
              <a:solidFill>
                <a:schemeClr val="bg1">
                  <a:lumMod val="65000"/>
                </a:schemeClr>
              </a:solidFill>
            </a:rPr>
            <a:t> Online prezentacije, događaji</a:t>
          </a:r>
        </a:p>
      </dgm:t>
    </dgm:pt>
    <dgm:pt modelId="{C8643883-D85F-48D9-A22B-8B19389B95E1}" type="parTrans" cxnId="{C2FFBB9D-2AEA-4805-B635-F39E6F4EE824}">
      <dgm:prSet/>
      <dgm:spPr/>
      <dgm:t>
        <a:bodyPr/>
        <a:lstStyle/>
        <a:p>
          <a:endParaRPr lang="hr-HR"/>
        </a:p>
      </dgm:t>
    </dgm:pt>
    <dgm:pt modelId="{BC51629C-D174-4333-B4CE-43D63186CFCB}" type="sibTrans" cxnId="{C2FFBB9D-2AEA-4805-B635-F39E6F4EE824}">
      <dgm:prSet/>
      <dgm:spPr/>
      <dgm:t>
        <a:bodyPr/>
        <a:lstStyle/>
        <a:p>
          <a:endParaRPr lang="hr-HR"/>
        </a:p>
      </dgm:t>
    </dgm:pt>
    <dgm:pt modelId="{9F4C94B8-2CF7-4A66-BAE2-302AD8F9537B}" type="pres">
      <dgm:prSet presAssocID="{EF577D9C-7075-4814-8CBC-9CE0DEDAEE1B}" presName="Name0" presStyleCnt="0">
        <dgm:presLayoutVars>
          <dgm:dir/>
          <dgm:animLvl val="lvl"/>
          <dgm:resizeHandles val="exact"/>
        </dgm:presLayoutVars>
      </dgm:prSet>
      <dgm:spPr/>
    </dgm:pt>
    <dgm:pt modelId="{2D44AFD0-A1B7-4AF7-AB79-CA4BC2C705DE}" type="pres">
      <dgm:prSet presAssocID="{0345B529-F3E5-40DB-BD5F-6929CAC12081}" presName="composite" presStyleCnt="0"/>
      <dgm:spPr/>
    </dgm:pt>
    <dgm:pt modelId="{85D9E79E-D730-4F27-909A-B7B423DAC55F}" type="pres">
      <dgm:prSet presAssocID="{0345B529-F3E5-40DB-BD5F-6929CAC120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4D7EFF6-10DF-407E-A0C9-ED87B2985A98}" type="pres">
      <dgm:prSet presAssocID="{0345B529-F3E5-40DB-BD5F-6929CAC12081}" presName="desTx" presStyleLbl="alignAccFollowNode1" presStyleIdx="0" presStyleCnt="2">
        <dgm:presLayoutVars>
          <dgm:bulletEnabled val="1"/>
        </dgm:presLayoutVars>
      </dgm:prSet>
      <dgm:spPr/>
    </dgm:pt>
    <dgm:pt modelId="{31C19A92-13F1-44AC-9883-A76228AF325B}" type="pres">
      <dgm:prSet presAssocID="{C8CD8C11-7C40-4A19-8FCB-671B6FACAC39}" presName="space" presStyleCnt="0"/>
      <dgm:spPr/>
    </dgm:pt>
    <dgm:pt modelId="{0FF8A600-5CEF-4EB1-8EE9-C6E7F6758760}" type="pres">
      <dgm:prSet presAssocID="{DE6C6E00-10CC-4EAD-89FB-4AD1481D6586}" presName="composite" presStyleCnt="0"/>
      <dgm:spPr/>
    </dgm:pt>
    <dgm:pt modelId="{FA2E9C8E-40AB-4D8A-82C9-AF3C9A6F9D9C}" type="pres">
      <dgm:prSet presAssocID="{DE6C6E00-10CC-4EAD-89FB-4AD1481D658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B90FB0A-B02A-4B43-9B0A-C00792FEFE51}" type="pres">
      <dgm:prSet presAssocID="{DE6C6E00-10CC-4EAD-89FB-4AD1481D658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0E73E07-9825-4606-A10A-5FA6B445C520}" type="presOf" srcId="{0345B529-F3E5-40DB-BD5F-6929CAC12081}" destId="{85D9E79E-D730-4F27-909A-B7B423DAC55F}" srcOrd="0" destOrd="0" presId="urn:microsoft.com/office/officeart/2005/8/layout/hList1"/>
    <dgm:cxn modelId="{D8CF520A-422B-4B32-810C-660ECFFAC7A4}" type="presOf" srcId="{FCDF8FE5-904C-48B3-881E-E6FB9F41132A}" destId="{FB90FB0A-B02A-4B43-9B0A-C00792FEFE51}" srcOrd="0" destOrd="5" presId="urn:microsoft.com/office/officeart/2005/8/layout/hList1"/>
    <dgm:cxn modelId="{40716B11-8D15-4A97-AA42-A61D2C30CCDD}" srcId="{EF577D9C-7075-4814-8CBC-9CE0DEDAEE1B}" destId="{0345B529-F3E5-40DB-BD5F-6929CAC12081}" srcOrd="0" destOrd="0" parTransId="{D50BE073-7D31-4AD6-A7C4-FF56F3F2E17C}" sibTransId="{C8CD8C11-7C40-4A19-8FCB-671B6FACAC39}"/>
    <dgm:cxn modelId="{93FA3012-ECCF-4AEF-983D-6C3DFB13BF0C}" srcId="{0345B529-F3E5-40DB-BD5F-6929CAC12081}" destId="{76525657-92DE-4D3E-8562-EF38BCBCB72D}" srcOrd="5" destOrd="0" parTransId="{79BC8C22-437D-4C52-A1DF-27E4BB853BCA}" sibTransId="{77ABAE3E-99BD-4E9F-BF78-5C7EAA69DEA9}"/>
    <dgm:cxn modelId="{87325514-4CA9-4F4D-8434-3A0BF9C9B2B2}" type="presOf" srcId="{05A70B60-37A3-4D86-A655-44FBF549E392}" destId="{C4D7EFF6-10DF-407E-A0C9-ED87B2985A98}" srcOrd="0" destOrd="2" presId="urn:microsoft.com/office/officeart/2005/8/layout/hList1"/>
    <dgm:cxn modelId="{A7ACB922-4BFC-4716-9DE4-C160897DE11D}" srcId="{DE6C6E00-10CC-4EAD-89FB-4AD1481D6586}" destId="{FCDF8FE5-904C-48B3-881E-E6FB9F41132A}" srcOrd="5" destOrd="0" parTransId="{5B7D2F4B-8A50-4F76-96A5-EAC1B5E1BB56}" sibTransId="{F4DFD2AF-3301-4E4C-BDEB-19D34D2EC748}"/>
    <dgm:cxn modelId="{715C9E23-520E-4F3C-9A12-C07F441E9B62}" type="presOf" srcId="{D6DF6E8B-373C-43D9-B733-C2F8845E4B75}" destId="{FB90FB0A-B02A-4B43-9B0A-C00792FEFE51}" srcOrd="0" destOrd="1" presId="urn:microsoft.com/office/officeart/2005/8/layout/hList1"/>
    <dgm:cxn modelId="{FF08F465-E2E0-4217-9A20-8AABBB9E26B6}" type="presOf" srcId="{8356D7D6-B840-4188-8ACF-234BF6C8DE50}" destId="{FB90FB0A-B02A-4B43-9B0A-C00792FEFE51}" srcOrd="0" destOrd="2" presId="urn:microsoft.com/office/officeart/2005/8/layout/hList1"/>
    <dgm:cxn modelId="{5CDB9449-6DF1-4D8F-A0F7-5D95C6569DE2}" type="presOf" srcId="{76525657-92DE-4D3E-8562-EF38BCBCB72D}" destId="{C4D7EFF6-10DF-407E-A0C9-ED87B2985A98}" srcOrd="0" destOrd="5" presId="urn:microsoft.com/office/officeart/2005/8/layout/hList1"/>
    <dgm:cxn modelId="{772C8D4A-A5EE-496C-9FC4-6D4770A3F286}" type="presOf" srcId="{EF577D9C-7075-4814-8CBC-9CE0DEDAEE1B}" destId="{9F4C94B8-2CF7-4A66-BAE2-302AD8F9537B}" srcOrd="0" destOrd="0" presId="urn:microsoft.com/office/officeart/2005/8/layout/hList1"/>
    <dgm:cxn modelId="{A6DD676F-23A4-4DE0-AF4E-7E3C816DDF59}" srcId="{0345B529-F3E5-40DB-BD5F-6929CAC12081}" destId="{67E9227B-0C54-4BCE-B4BB-73F1ED21DBF5}" srcOrd="0" destOrd="0" parTransId="{BFE623BE-5532-494C-A17A-231FCA4CD947}" sibTransId="{851BB190-04E9-4680-97EB-812E4C1E3D8B}"/>
    <dgm:cxn modelId="{D6C67D76-5E36-442C-8567-0218CDA4722D}" srcId="{DE6C6E00-10CC-4EAD-89FB-4AD1481D6586}" destId="{66B1D4CC-56C2-4413-BD69-58F574B83CE9}" srcOrd="6" destOrd="0" parTransId="{9F7755CB-C7BE-4806-8D4D-4C939DE1F632}" sibTransId="{1EFA924C-2788-4DF8-ADA7-57374AB40828}"/>
    <dgm:cxn modelId="{6F2AFA91-C22E-4DF3-ACAE-3373006F1051}" type="presOf" srcId="{6005E628-8B40-4C0A-AF3D-389418A65202}" destId="{C4D7EFF6-10DF-407E-A0C9-ED87B2985A98}" srcOrd="0" destOrd="3" presId="urn:microsoft.com/office/officeart/2005/8/layout/hList1"/>
    <dgm:cxn modelId="{E9792B9C-3AD5-4186-AECC-0325070F5504}" srcId="{0345B529-F3E5-40DB-BD5F-6929CAC12081}" destId="{878EC930-B8A2-4A9C-9FC3-D40F644FF292}" srcOrd="1" destOrd="0" parTransId="{76F42B90-61AE-4EA0-A2CF-F6E39B5854F2}" sibTransId="{B53AC845-7F50-40DF-8D2E-9DF137F05930}"/>
    <dgm:cxn modelId="{C2FFBB9D-2AEA-4805-B635-F39E6F4EE824}" srcId="{DE6C6E00-10CC-4EAD-89FB-4AD1481D6586}" destId="{58632946-B267-4BCE-B5FF-667B3DF22BFB}" srcOrd="3" destOrd="0" parTransId="{C8643883-D85F-48D9-A22B-8B19389B95E1}" sibTransId="{BC51629C-D174-4333-B4CE-43D63186CFCB}"/>
    <dgm:cxn modelId="{58B715A1-2510-4D19-B0B0-7CBF7E02212E}" type="presOf" srcId="{67E9227B-0C54-4BCE-B4BB-73F1ED21DBF5}" destId="{C4D7EFF6-10DF-407E-A0C9-ED87B2985A98}" srcOrd="0" destOrd="0" presId="urn:microsoft.com/office/officeart/2005/8/layout/hList1"/>
    <dgm:cxn modelId="{0E9C1BA1-3792-4641-87DD-8B51BE730676}" type="presOf" srcId="{DE6C6E00-10CC-4EAD-89FB-4AD1481D6586}" destId="{FA2E9C8E-40AB-4D8A-82C9-AF3C9A6F9D9C}" srcOrd="0" destOrd="0" presId="urn:microsoft.com/office/officeart/2005/8/layout/hList1"/>
    <dgm:cxn modelId="{223629A6-C3EB-4AC1-8DDC-B7C5F769ED8F}" type="presOf" srcId="{66B1D4CC-56C2-4413-BD69-58F574B83CE9}" destId="{FB90FB0A-B02A-4B43-9B0A-C00792FEFE51}" srcOrd="0" destOrd="6" presId="urn:microsoft.com/office/officeart/2005/8/layout/hList1"/>
    <dgm:cxn modelId="{22A683A7-A526-46A8-B62E-1A0C114E1DD8}" srcId="{0345B529-F3E5-40DB-BD5F-6929CAC12081}" destId="{6005E628-8B40-4C0A-AF3D-389418A65202}" srcOrd="3" destOrd="0" parTransId="{EF59C400-0213-4B45-9030-D0FC9B7F43EA}" sibTransId="{CB6352F2-0B83-4E11-9793-1FCD73DE31BF}"/>
    <dgm:cxn modelId="{E74886AB-B5C1-4591-96B2-44F8C248DAD9}" srcId="{DE6C6E00-10CC-4EAD-89FB-4AD1481D6586}" destId="{798A5242-C3BA-42FA-A4AF-CB4997BED37E}" srcOrd="4" destOrd="0" parTransId="{43645A6D-904A-466B-8341-0D7F9993C930}" sibTransId="{CDC62B98-72AA-4130-8409-6ED8C0DED9FD}"/>
    <dgm:cxn modelId="{21FFAEB5-017E-414A-94FD-6022AA19AEAC}" type="presOf" srcId="{878EC930-B8A2-4A9C-9FC3-D40F644FF292}" destId="{C4D7EFF6-10DF-407E-A0C9-ED87B2985A98}" srcOrd="0" destOrd="1" presId="urn:microsoft.com/office/officeart/2005/8/layout/hList1"/>
    <dgm:cxn modelId="{264A36C5-8105-4FD8-856D-322E2AFCD3A3}" srcId="{0345B529-F3E5-40DB-BD5F-6929CAC12081}" destId="{05A70B60-37A3-4D86-A655-44FBF549E392}" srcOrd="2" destOrd="0" parTransId="{060867A9-E8BD-4B96-88FB-C17778CE2744}" sibTransId="{4CEF6D41-7020-457F-BD8A-E92965508A15}"/>
    <dgm:cxn modelId="{3AA4BFC9-5940-42DB-A726-4265E4FB16C5}" type="presOf" srcId="{58632946-B267-4BCE-B5FF-667B3DF22BFB}" destId="{FB90FB0A-B02A-4B43-9B0A-C00792FEFE51}" srcOrd="0" destOrd="3" presId="urn:microsoft.com/office/officeart/2005/8/layout/hList1"/>
    <dgm:cxn modelId="{8BF3EFD7-BC00-4224-B303-E5DA64BDE007}" srcId="{DE6C6E00-10CC-4EAD-89FB-4AD1481D6586}" destId="{EB381465-18EF-41C4-9324-EFFD3F408F60}" srcOrd="0" destOrd="0" parTransId="{A58E8618-83CB-4495-AD45-B9EDAFB10537}" sibTransId="{9AC7A36C-9487-4A3B-87DB-644A56F09DFF}"/>
    <dgm:cxn modelId="{939198DB-9F40-4EA3-8A0D-509C400E822E}" srcId="{DE6C6E00-10CC-4EAD-89FB-4AD1481D6586}" destId="{8356D7D6-B840-4188-8ACF-234BF6C8DE50}" srcOrd="2" destOrd="0" parTransId="{6072335D-99DF-4F03-8648-031DF23DFD2C}" sibTransId="{FE20A93A-902B-4482-BEEF-52922C246DE1}"/>
    <dgm:cxn modelId="{23DA0EDE-779D-407A-8ADF-D31AA2CDBECA}" type="presOf" srcId="{798A5242-C3BA-42FA-A4AF-CB4997BED37E}" destId="{FB90FB0A-B02A-4B43-9B0A-C00792FEFE51}" srcOrd="0" destOrd="4" presId="urn:microsoft.com/office/officeart/2005/8/layout/hList1"/>
    <dgm:cxn modelId="{D8C128E8-EADC-4E04-8D50-19C3971B976C}" type="presOf" srcId="{EB381465-18EF-41C4-9324-EFFD3F408F60}" destId="{FB90FB0A-B02A-4B43-9B0A-C00792FEFE51}" srcOrd="0" destOrd="0" presId="urn:microsoft.com/office/officeart/2005/8/layout/hList1"/>
    <dgm:cxn modelId="{D2DAD7F2-B82B-4E64-B23A-9F7F0BB18A98}" type="presOf" srcId="{3FEF8255-2515-4E46-B8D8-028E70DEA020}" destId="{C4D7EFF6-10DF-407E-A0C9-ED87B2985A98}" srcOrd="0" destOrd="4" presId="urn:microsoft.com/office/officeart/2005/8/layout/hList1"/>
    <dgm:cxn modelId="{5A0A27F6-CCE6-41A8-AFC7-C64E9BACD16C}" srcId="{0345B529-F3E5-40DB-BD5F-6929CAC12081}" destId="{3FEF8255-2515-4E46-B8D8-028E70DEA020}" srcOrd="4" destOrd="0" parTransId="{8AB8FC55-CE03-4E48-81FB-F164D3D1BE3D}" sibTransId="{E11A6C0F-8F3B-42B9-AB01-0BA4D7411457}"/>
    <dgm:cxn modelId="{C5ED89F8-5952-4A67-BD76-53E8246B70A0}" srcId="{DE6C6E00-10CC-4EAD-89FB-4AD1481D6586}" destId="{D6DF6E8B-373C-43D9-B733-C2F8845E4B75}" srcOrd="1" destOrd="0" parTransId="{6913424E-F389-4EEC-9974-1B83DE451D5B}" sibTransId="{F219133A-BBDD-43F3-9365-A7A1253DB8D0}"/>
    <dgm:cxn modelId="{491EC2FE-AD15-4190-8349-9EF424924BAC}" srcId="{EF577D9C-7075-4814-8CBC-9CE0DEDAEE1B}" destId="{DE6C6E00-10CC-4EAD-89FB-4AD1481D6586}" srcOrd="1" destOrd="0" parTransId="{93DDB7D6-637D-40CF-91F8-A4E319775ABE}" sibTransId="{C58DF472-100C-4A0B-9B57-B3453D7024A4}"/>
    <dgm:cxn modelId="{BF101ADF-0AA9-4E47-BFEF-B36EBDB975ED}" type="presParOf" srcId="{9F4C94B8-2CF7-4A66-BAE2-302AD8F9537B}" destId="{2D44AFD0-A1B7-4AF7-AB79-CA4BC2C705DE}" srcOrd="0" destOrd="0" presId="urn:microsoft.com/office/officeart/2005/8/layout/hList1"/>
    <dgm:cxn modelId="{E7AF5375-184D-4DD7-8578-4496B19E36BC}" type="presParOf" srcId="{2D44AFD0-A1B7-4AF7-AB79-CA4BC2C705DE}" destId="{85D9E79E-D730-4F27-909A-B7B423DAC55F}" srcOrd="0" destOrd="0" presId="urn:microsoft.com/office/officeart/2005/8/layout/hList1"/>
    <dgm:cxn modelId="{1E9851E6-DA1D-4AC1-B637-6E0F75941BC5}" type="presParOf" srcId="{2D44AFD0-A1B7-4AF7-AB79-CA4BC2C705DE}" destId="{C4D7EFF6-10DF-407E-A0C9-ED87B2985A98}" srcOrd="1" destOrd="0" presId="urn:microsoft.com/office/officeart/2005/8/layout/hList1"/>
    <dgm:cxn modelId="{46C621E1-14BC-4964-B51C-D89F85EE74B5}" type="presParOf" srcId="{9F4C94B8-2CF7-4A66-BAE2-302AD8F9537B}" destId="{31C19A92-13F1-44AC-9883-A76228AF325B}" srcOrd="1" destOrd="0" presId="urn:microsoft.com/office/officeart/2005/8/layout/hList1"/>
    <dgm:cxn modelId="{32C16B66-E4C9-461D-803A-90978129DC09}" type="presParOf" srcId="{9F4C94B8-2CF7-4A66-BAE2-302AD8F9537B}" destId="{0FF8A600-5CEF-4EB1-8EE9-C6E7F6758760}" srcOrd="2" destOrd="0" presId="urn:microsoft.com/office/officeart/2005/8/layout/hList1"/>
    <dgm:cxn modelId="{3F92BCD8-C939-48AA-AB0A-4853917879B8}" type="presParOf" srcId="{0FF8A600-5CEF-4EB1-8EE9-C6E7F6758760}" destId="{FA2E9C8E-40AB-4D8A-82C9-AF3C9A6F9D9C}" srcOrd="0" destOrd="0" presId="urn:microsoft.com/office/officeart/2005/8/layout/hList1"/>
    <dgm:cxn modelId="{468E820E-27E5-40C2-9373-256F07A73801}" type="presParOf" srcId="{0FF8A600-5CEF-4EB1-8EE9-C6E7F6758760}" destId="{FB90FB0A-B02A-4B43-9B0A-C00792FEFE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E9777-46DF-49E8-A4C3-AABB803AE661}">
      <dsp:nvSpPr>
        <dsp:cNvPr id="0" name=""/>
        <dsp:cNvSpPr/>
      </dsp:nvSpPr>
      <dsp:spPr>
        <a:xfrm rot="16200000">
          <a:off x="-1561149" y="2381878"/>
          <a:ext cx="3616792" cy="39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591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chemeClr val="accent6">
                  <a:lumMod val="75000"/>
                </a:schemeClr>
              </a:solidFill>
            </a:rPr>
            <a:t>REZULTATI</a:t>
          </a:r>
        </a:p>
      </dsp:txBody>
      <dsp:txXfrm>
        <a:off x="-1561149" y="2381878"/>
        <a:ext cx="3616792" cy="396386"/>
      </dsp:txXfrm>
    </dsp:sp>
    <dsp:sp modelId="{D31826E5-AD0E-441A-A8DD-3EBAB641A909}">
      <dsp:nvSpPr>
        <dsp:cNvPr id="0" name=""/>
        <dsp:cNvSpPr/>
      </dsp:nvSpPr>
      <dsp:spPr>
        <a:xfrm>
          <a:off x="445439" y="771675"/>
          <a:ext cx="1974425" cy="3616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49591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2000" kern="1200" dirty="0"/>
            <a:t> Širiti rezultate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2000" kern="1200" dirty="0"/>
            <a:t> Podučiti druge kako ih koristiti i iskoristiti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2000" kern="1200" dirty="0"/>
            <a:t> Osigurati drugima korištenje</a:t>
          </a:r>
        </a:p>
      </dsp:txBody>
      <dsp:txXfrm>
        <a:off x="445439" y="771675"/>
        <a:ext cx="1974425" cy="3616792"/>
      </dsp:txXfrm>
    </dsp:sp>
    <dsp:sp modelId="{ECB9E6BC-FDC4-4CF1-8BA9-194B1870F4FA}">
      <dsp:nvSpPr>
        <dsp:cNvPr id="0" name=""/>
        <dsp:cNvSpPr/>
      </dsp:nvSpPr>
      <dsp:spPr>
        <a:xfrm>
          <a:off x="49053" y="248445"/>
          <a:ext cx="792773" cy="79277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F965D-7481-470C-AF17-C0894789D331}">
      <dsp:nvSpPr>
        <dsp:cNvPr id="0" name=""/>
        <dsp:cNvSpPr/>
      </dsp:nvSpPr>
      <dsp:spPr>
        <a:xfrm rot="16200000">
          <a:off x="1319190" y="2381878"/>
          <a:ext cx="3616792" cy="39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591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chemeClr val="accent6">
                  <a:lumMod val="75000"/>
                </a:schemeClr>
              </a:solidFill>
            </a:rPr>
            <a:t>UČINAK</a:t>
          </a:r>
          <a:r>
            <a:rPr lang="hr-HR" sz="3000" kern="1200" dirty="0"/>
            <a:t> </a:t>
          </a:r>
        </a:p>
      </dsp:txBody>
      <dsp:txXfrm>
        <a:off x="1319190" y="2381878"/>
        <a:ext cx="3616792" cy="396386"/>
      </dsp:txXfrm>
    </dsp:sp>
    <dsp:sp modelId="{0030F054-5C0F-4A77-A4A1-0965800C14E2}">
      <dsp:nvSpPr>
        <dsp:cNvPr id="0" name=""/>
        <dsp:cNvSpPr/>
      </dsp:nvSpPr>
      <dsp:spPr>
        <a:xfrm>
          <a:off x="3325780" y="771675"/>
          <a:ext cx="1974425" cy="3616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9591" rIns="85344" bIns="8534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1400" kern="1200" dirty="0"/>
            <a:t> Projektni rezultati mogu imati veliki utjecaj na ljude, praksu, organizacije i sustave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1400" kern="1200" dirty="0"/>
            <a:t> Cilj je što veći učinak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hr-HR" sz="1200" i="1" kern="1200" dirty="0"/>
            <a:t>(npr.: dobrom diseminacijom možete postizati sve veći učinak) </a:t>
          </a:r>
        </a:p>
      </dsp:txBody>
      <dsp:txXfrm>
        <a:off x="3325780" y="771675"/>
        <a:ext cx="1974425" cy="3616792"/>
      </dsp:txXfrm>
    </dsp:sp>
    <dsp:sp modelId="{80F0753F-98FB-40F0-A577-B8D3899D67E0}">
      <dsp:nvSpPr>
        <dsp:cNvPr id="0" name=""/>
        <dsp:cNvSpPr/>
      </dsp:nvSpPr>
      <dsp:spPr>
        <a:xfrm>
          <a:off x="2929393" y="248445"/>
          <a:ext cx="792773" cy="79277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3BC67-144C-4E25-BD50-BFA802F99164}">
      <dsp:nvSpPr>
        <dsp:cNvPr id="0" name=""/>
        <dsp:cNvSpPr/>
      </dsp:nvSpPr>
      <dsp:spPr>
        <a:xfrm rot="16200000">
          <a:off x="4199531" y="2381878"/>
          <a:ext cx="3616792" cy="39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591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chemeClr val="accent6">
                  <a:lumMod val="75000"/>
                </a:schemeClr>
              </a:solidFill>
            </a:rPr>
            <a:t>ODRŽIVOST</a:t>
          </a:r>
        </a:p>
      </dsp:txBody>
      <dsp:txXfrm>
        <a:off x="4199531" y="2381878"/>
        <a:ext cx="3616792" cy="396386"/>
      </dsp:txXfrm>
    </dsp:sp>
    <dsp:sp modelId="{AEF58438-E769-433E-BC97-D8D8D0B7E13E}">
      <dsp:nvSpPr>
        <dsp:cNvPr id="0" name=""/>
        <dsp:cNvSpPr/>
      </dsp:nvSpPr>
      <dsp:spPr>
        <a:xfrm>
          <a:off x="6206120" y="771675"/>
          <a:ext cx="1974425" cy="3616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9591" rIns="85344" bIns="85344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1400" kern="1200" dirty="0"/>
            <a:t> Rezultati „žive” i nakon završetka projekta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hr-HR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hr-HR" sz="1400" kern="1200" dirty="0"/>
            <a:t> Načini za postizanje održivosti mogu biti različiti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hr-HR" sz="1200" i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(npr.: uvođenjem rezultata u nastavne aktivnosti, dijeljenjem rezultata s novim partnerima ili ih omogućite slobodnima za korištenje svima)</a:t>
          </a:r>
        </a:p>
      </dsp:txBody>
      <dsp:txXfrm>
        <a:off x="6206120" y="771675"/>
        <a:ext cx="1974425" cy="3616792"/>
      </dsp:txXfrm>
    </dsp:sp>
    <dsp:sp modelId="{0C173A09-C2A4-45DF-9CAB-9AD41EED1808}">
      <dsp:nvSpPr>
        <dsp:cNvPr id="0" name=""/>
        <dsp:cNvSpPr/>
      </dsp:nvSpPr>
      <dsp:spPr>
        <a:xfrm>
          <a:off x="5809734" y="248445"/>
          <a:ext cx="792773" cy="79277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D8B97-D7FB-4413-AC09-53A8A4DE9080}">
      <dsp:nvSpPr>
        <dsp:cNvPr id="0" name=""/>
        <dsp:cNvSpPr/>
      </dsp:nvSpPr>
      <dsp:spPr>
        <a:xfrm>
          <a:off x="0" y="377897"/>
          <a:ext cx="8712968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>
              <a:solidFill>
                <a:schemeClr val="bg1">
                  <a:lumMod val="65000"/>
                </a:schemeClr>
              </a:solidFill>
            </a:rPr>
            <a:t>Definirati ciljeve naših aktivnosti – tako ćete ispuniti ciljeve strategije: maksimalan učinak projekta </a:t>
          </a:r>
        </a:p>
      </dsp:txBody>
      <dsp:txXfrm>
        <a:off x="0" y="377897"/>
        <a:ext cx="8712968" cy="937125"/>
      </dsp:txXfrm>
    </dsp:sp>
    <dsp:sp modelId="{1BB7FA58-ABD9-42F7-9C03-C275859EB4D4}">
      <dsp:nvSpPr>
        <dsp:cNvPr id="0" name=""/>
        <dsp:cNvSpPr/>
      </dsp:nvSpPr>
      <dsp:spPr>
        <a:xfrm>
          <a:off x="435648" y="126977"/>
          <a:ext cx="6099077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CILJEVI</a:t>
          </a:r>
          <a:endParaRPr lang="hr-HR" sz="1700" b="1" kern="1200" dirty="0"/>
        </a:p>
      </dsp:txBody>
      <dsp:txXfrm>
        <a:off x="460146" y="151475"/>
        <a:ext cx="6050081" cy="452844"/>
      </dsp:txXfrm>
    </dsp:sp>
    <dsp:sp modelId="{6EB33B92-FBB4-465B-AE76-4CEE0EBF9209}">
      <dsp:nvSpPr>
        <dsp:cNvPr id="0" name=""/>
        <dsp:cNvSpPr/>
      </dsp:nvSpPr>
      <dsp:spPr>
        <a:xfrm>
          <a:off x="0" y="1657742"/>
          <a:ext cx="8712968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>
              <a:solidFill>
                <a:schemeClr val="bg1">
                  <a:lumMod val="65000"/>
                </a:schemeClr>
              </a:solidFill>
            </a:rPr>
            <a:t>Odrediti rezultate koje želimo postići i kako ćemo ih izmjeriti</a:t>
          </a:r>
        </a:p>
      </dsp:txBody>
      <dsp:txXfrm>
        <a:off x="0" y="1657742"/>
        <a:ext cx="8712968" cy="709537"/>
      </dsp:txXfrm>
    </dsp:sp>
    <dsp:sp modelId="{B17161DC-21FE-435C-A6B9-D9FF2CA9CB26}">
      <dsp:nvSpPr>
        <dsp:cNvPr id="0" name=""/>
        <dsp:cNvSpPr/>
      </dsp:nvSpPr>
      <dsp:spPr>
        <a:xfrm>
          <a:off x="435648" y="1406822"/>
          <a:ext cx="6099077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REZULTATI I POKAZATELJI</a:t>
          </a:r>
          <a:endParaRPr lang="hr-HR" sz="1700" kern="1200" dirty="0"/>
        </a:p>
      </dsp:txBody>
      <dsp:txXfrm>
        <a:off x="460146" y="1431320"/>
        <a:ext cx="6050081" cy="452844"/>
      </dsp:txXfrm>
    </dsp:sp>
    <dsp:sp modelId="{250C8557-3778-46D9-9A5D-0D5D8F210EF9}">
      <dsp:nvSpPr>
        <dsp:cNvPr id="0" name=""/>
        <dsp:cNvSpPr/>
      </dsp:nvSpPr>
      <dsp:spPr>
        <a:xfrm>
          <a:off x="0" y="2709999"/>
          <a:ext cx="8712968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>
              <a:solidFill>
                <a:schemeClr val="bg1">
                  <a:lumMod val="65000"/>
                </a:schemeClr>
              </a:solidFill>
            </a:rPr>
            <a:t> Odrediti ciljane skupine – kolege, novi potencijalni korisnici i sudionici programa mobilnosti, lokalna zajednica, stručni aktivi, poslovni sektor, donositelji odluka, mediji i opća javnost</a:t>
          </a:r>
        </a:p>
      </dsp:txBody>
      <dsp:txXfrm>
        <a:off x="0" y="2709999"/>
        <a:ext cx="8712968" cy="1151325"/>
      </dsp:txXfrm>
    </dsp:sp>
    <dsp:sp modelId="{AAC04D2B-72D5-4074-A0F5-65060344E4C4}">
      <dsp:nvSpPr>
        <dsp:cNvPr id="0" name=""/>
        <dsp:cNvSpPr/>
      </dsp:nvSpPr>
      <dsp:spPr>
        <a:xfrm>
          <a:off x="435648" y="2459079"/>
          <a:ext cx="6099077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DIONICI</a:t>
          </a:r>
          <a:endParaRPr lang="hr-HR" sz="1700" kern="1200" dirty="0"/>
        </a:p>
      </dsp:txBody>
      <dsp:txXfrm>
        <a:off x="460146" y="2483577"/>
        <a:ext cx="6050081" cy="452844"/>
      </dsp:txXfrm>
    </dsp:sp>
    <dsp:sp modelId="{60C794C4-71C9-440B-B023-756FB347602D}">
      <dsp:nvSpPr>
        <dsp:cNvPr id="0" name=""/>
        <dsp:cNvSpPr/>
      </dsp:nvSpPr>
      <dsp:spPr>
        <a:xfrm>
          <a:off x="0" y="4204045"/>
          <a:ext cx="8712968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>
              <a:solidFill>
                <a:schemeClr val="bg1">
                  <a:lumMod val="65000"/>
                </a:schemeClr>
              </a:solidFill>
            </a:rPr>
            <a:t>Kako ćemo postići svoje ciljeve?</a:t>
          </a:r>
        </a:p>
      </dsp:txBody>
      <dsp:txXfrm>
        <a:off x="0" y="4204045"/>
        <a:ext cx="8712968" cy="709537"/>
      </dsp:txXfrm>
    </dsp:sp>
    <dsp:sp modelId="{2989F291-54C4-4F1F-AEC2-632260D57BFB}">
      <dsp:nvSpPr>
        <dsp:cNvPr id="0" name=""/>
        <dsp:cNvSpPr/>
      </dsp:nvSpPr>
      <dsp:spPr>
        <a:xfrm>
          <a:off x="435648" y="3953125"/>
          <a:ext cx="6099077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METODOLOGIJA</a:t>
          </a:r>
          <a:endParaRPr lang="hr-HR" sz="1700" kern="1200" dirty="0"/>
        </a:p>
      </dsp:txBody>
      <dsp:txXfrm>
        <a:off x="460146" y="3977623"/>
        <a:ext cx="6050081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02DDA-E56D-402F-8370-6F68EDEFB19C}">
      <dsp:nvSpPr>
        <dsp:cNvPr id="0" name=""/>
        <dsp:cNvSpPr/>
      </dsp:nvSpPr>
      <dsp:spPr>
        <a:xfrm>
          <a:off x="0" y="335199"/>
          <a:ext cx="8712968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>
              <a:solidFill>
                <a:schemeClr val="bg1">
                  <a:lumMod val="65000"/>
                </a:schemeClr>
              </a:solidFill>
            </a:rPr>
            <a:t>Odrediti tipove i vrste aktivnosti: kroz priručnike, nastavne module, info materijale, osobna znanja i vještine… </a:t>
          </a:r>
          <a:endParaRPr lang="hr-HR" sz="17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0" y="335199"/>
        <a:ext cx="8712968" cy="937125"/>
      </dsp:txXfrm>
    </dsp:sp>
    <dsp:sp modelId="{BACF1FB6-2E37-4D79-8C19-0C0B34D3B282}">
      <dsp:nvSpPr>
        <dsp:cNvPr id="0" name=""/>
        <dsp:cNvSpPr/>
      </dsp:nvSpPr>
      <dsp:spPr>
        <a:xfrm>
          <a:off x="435648" y="84279"/>
          <a:ext cx="6099077" cy="50184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AKTIVNOSTI</a:t>
          </a:r>
          <a:endParaRPr lang="hr-HR" sz="1700" b="1" kern="1200" dirty="0"/>
        </a:p>
      </dsp:txBody>
      <dsp:txXfrm>
        <a:off x="460146" y="108777"/>
        <a:ext cx="6050081" cy="452844"/>
      </dsp:txXfrm>
    </dsp:sp>
    <dsp:sp modelId="{C45B22A5-59A0-45A3-8C36-A3B1B818B7DA}">
      <dsp:nvSpPr>
        <dsp:cNvPr id="0" name=""/>
        <dsp:cNvSpPr/>
      </dsp:nvSpPr>
      <dsp:spPr>
        <a:xfrm>
          <a:off x="0" y="1615044"/>
          <a:ext cx="8712968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>
              <a:solidFill>
                <a:schemeClr val="bg1">
                  <a:lumMod val="65000"/>
                </a:schemeClr>
              </a:solidFill>
            </a:rPr>
            <a:t>Razraditi na početku projekta, provoditi tijekom i nakon projekta (diseminacija ne prestaje završetkom provedbe) </a:t>
          </a:r>
          <a:endParaRPr lang="hr-HR" sz="17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0" y="1615044"/>
        <a:ext cx="8712968" cy="937125"/>
      </dsp:txXfrm>
    </dsp:sp>
    <dsp:sp modelId="{74DC1C6B-BF52-4754-8ADD-6E9F28B35194}">
      <dsp:nvSpPr>
        <dsp:cNvPr id="0" name=""/>
        <dsp:cNvSpPr/>
      </dsp:nvSpPr>
      <dsp:spPr>
        <a:xfrm>
          <a:off x="435648" y="1364124"/>
          <a:ext cx="6099077" cy="501840"/>
        </a:xfrm>
        <a:prstGeom prst="roundRect">
          <a:avLst/>
        </a:prstGeom>
        <a:solidFill>
          <a:schemeClr val="accent5">
            <a:shade val="50000"/>
            <a:hueOff val="126486"/>
            <a:satOff val="-2798"/>
            <a:lumOff val="209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VREMENSKI PLAN</a:t>
          </a:r>
          <a:endParaRPr lang="hr-HR" sz="1700" b="1" kern="1200" dirty="0"/>
        </a:p>
      </dsp:txBody>
      <dsp:txXfrm>
        <a:off x="460146" y="1388622"/>
        <a:ext cx="6050081" cy="452844"/>
      </dsp:txXfrm>
    </dsp:sp>
    <dsp:sp modelId="{9A2D36E6-003A-4165-A2A6-07D1F44CD05B}">
      <dsp:nvSpPr>
        <dsp:cNvPr id="0" name=""/>
        <dsp:cNvSpPr/>
      </dsp:nvSpPr>
      <dsp:spPr>
        <a:xfrm>
          <a:off x="0" y="2880538"/>
          <a:ext cx="8712968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>
              <a:solidFill>
                <a:schemeClr val="bg1">
                  <a:lumMod val="65000"/>
                </a:schemeClr>
              </a:solidFill>
            </a:rPr>
            <a:t>Odrediti osobe (partnerske organizacije) koje će biti zadužene za pojedine aktivnosti – osigurati da se partneri pridržavaju zaduženja</a:t>
          </a:r>
        </a:p>
      </dsp:txBody>
      <dsp:txXfrm>
        <a:off x="0" y="2880538"/>
        <a:ext cx="8712968" cy="937125"/>
      </dsp:txXfrm>
    </dsp:sp>
    <dsp:sp modelId="{2AB42ECC-7CFF-46E1-813D-2F4D4E01E0B8}">
      <dsp:nvSpPr>
        <dsp:cNvPr id="0" name=""/>
        <dsp:cNvSpPr/>
      </dsp:nvSpPr>
      <dsp:spPr>
        <a:xfrm>
          <a:off x="435648" y="2643969"/>
          <a:ext cx="6099077" cy="501840"/>
        </a:xfrm>
        <a:prstGeom prst="roundRect">
          <a:avLst/>
        </a:prstGeom>
        <a:solidFill>
          <a:schemeClr val="accent5">
            <a:shade val="50000"/>
            <a:hueOff val="252972"/>
            <a:satOff val="-5595"/>
            <a:lumOff val="41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ZADUŽENJA</a:t>
          </a:r>
          <a:r>
            <a:rPr lang="hr-HR" sz="1700" b="1" kern="1200" dirty="0"/>
            <a:t> </a:t>
          </a:r>
          <a:endParaRPr lang="hr-HR" sz="1700" kern="1200" dirty="0"/>
        </a:p>
      </dsp:txBody>
      <dsp:txXfrm>
        <a:off x="460146" y="2668467"/>
        <a:ext cx="6050081" cy="452844"/>
      </dsp:txXfrm>
    </dsp:sp>
    <dsp:sp modelId="{7AF16022-27C1-46B4-A692-E48850609C38}">
      <dsp:nvSpPr>
        <dsp:cNvPr id="0" name=""/>
        <dsp:cNvSpPr/>
      </dsp:nvSpPr>
      <dsp:spPr>
        <a:xfrm>
          <a:off x="0" y="4174734"/>
          <a:ext cx="8712968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54076" rIns="6762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>
              <a:solidFill>
                <a:schemeClr val="bg1">
                  <a:lumMod val="65000"/>
                </a:schemeClr>
              </a:solidFill>
            </a:rPr>
            <a:t>Kojim resursima raspolažemo? Kako ćemo ih upotrijebiti?</a:t>
          </a:r>
          <a:endParaRPr lang="hr-HR" sz="17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0" y="4174734"/>
        <a:ext cx="8712968" cy="709537"/>
      </dsp:txXfrm>
    </dsp:sp>
    <dsp:sp modelId="{F14459B5-FBBB-43B6-A910-7C3D23ADE9A3}">
      <dsp:nvSpPr>
        <dsp:cNvPr id="0" name=""/>
        <dsp:cNvSpPr/>
      </dsp:nvSpPr>
      <dsp:spPr>
        <a:xfrm>
          <a:off x="435648" y="3923814"/>
          <a:ext cx="6099077" cy="501840"/>
        </a:xfrm>
        <a:prstGeom prst="roundRect">
          <a:avLst/>
        </a:prstGeom>
        <a:solidFill>
          <a:schemeClr val="accent5">
            <a:shade val="50000"/>
            <a:hueOff val="126486"/>
            <a:satOff val="-2798"/>
            <a:lumOff val="209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RESURSI</a:t>
          </a:r>
          <a:r>
            <a:rPr lang="hr-HR" sz="1700" b="1" kern="1200" dirty="0"/>
            <a:t> </a:t>
          </a:r>
        </a:p>
      </dsp:txBody>
      <dsp:txXfrm>
        <a:off x="460146" y="3948312"/>
        <a:ext cx="6050081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431F5-0C84-43A6-982C-40394F9ABA77}">
      <dsp:nvSpPr>
        <dsp:cNvPr id="0" name=""/>
        <dsp:cNvSpPr/>
      </dsp:nvSpPr>
      <dsp:spPr>
        <a:xfrm>
          <a:off x="3551" y="0"/>
          <a:ext cx="3550397" cy="636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1" kern="1200" dirty="0">
              <a:latin typeface="Arial" panose="020B0604020202020204"/>
              <a:ea typeface="+mn-ea"/>
              <a:cs typeface="+mn-cs"/>
            </a:rPr>
            <a:t>Što sve mogu napraviti?</a:t>
          </a:r>
        </a:p>
      </dsp:txBody>
      <dsp:txXfrm>
        <a:off x="3551" y="0"/>
        <a:ext cx="3550397" cy="636451"/>
      </dsp:txXfrm>
    </dsp:sp>
    <dsp:sp modelId="{345A0FBF-FFB4-41EC-B4BB-EC9F4527A567}">
      <dsp:nvSpPr>
        <dsp:cNvPr id="0" name=""/>
        <dsp:cNvSpPr/>
      </dsp:nvSpPr>
      <dsp:spPr>
        <a:xfrm>
          <a:off x="37" y="644773"/>
          <a:ext cx="3550397" cy="18254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16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hr-HR" sz="10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Radionice</a:t>
          </a:r>
        </a:p>
        <a:p>
          <a:pPr marL="114300" marR="0" lvl="1" indent="-11430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rPr>
            <a:t> Izložbe, sajmove, kampanje, natjecanja…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 Okrugle stolove, konferencije za medije i širu javnost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 Seminare, sastanke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hr-HR" sz="16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</dsp:txBody>
      <dsp:txXfrm>
        <a:off x="37" y="644773"/>
        <a:ext cx="3550397" cy="1825425"/>
      </dsp:txXfrm>
    </dsp:sp>
    <dsp:sp modelId="{FE8C516B-340A-4368-9091-AC1EEC8A5724}">
      <dsp:nvSpPr>
        <dsp:cNvPr id="0" name=""/>
        <dsp:cNvSpPr/>
      </dsp:nvSpPr>
      <dsp:spPr>
        <a:xfrm>
          <a:off x="4047525" y="0"/>
          <a:ext cx="3550397" cy="56381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1" kern="1200" dirty="0">
              <a:latin typeface="Arial" panose="020B0604020202020204"/>
              <a:ea typeface="+mn-ea"/>
              <a:cs typeface="+mn-cs"/>
            </a:rPr>
            <a:t>Kako biti uspješan?</a:t>
          </a:r>
        </a:p>
      </dsp:txBody>
      <dsp:txXfrm>
        <a:off x="4047525" y="0"/>
        <a:ext cx="3550397" cy="563814"/>
      </dsp:txXfrm>
    </dsp:sp>
    <dsp:sp modelId="{EA3E3452-2C9F-4DD1-9CD0-EDAC8E9723BE}">
      <dsp:nvSpPr>
        <dsp:cNvPr id="0" name=""/>
        <dsp:cNvSpPr/>
      </dsp:nvSpPr>
      <dsp:spPr>
        <a:xfrm>
          <a:off x="4047490" y="590296"/>
          <a:ext cx="3550397" cy="182542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 Uključiti i povezati ciljnu skupinu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rPr>
            <a:t> Za svaku ciljnu skupinu koristiti različitu strategije; pokušati doprijeti do ljudi i izvan ciljnih skupina</a:t>
          </a:r>
          <a:endParaRPr lang="hr-HR" sz="10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hr-HR" sz="1000" kern="1200" dirty="0">
            <a:solidFill>
              <a:schemeClr val="bg1">
                <a:lumMod val="65000"/>
              </a:schemeClr>
            </a:solidFill>
            <a:latin typeface="+mn-lt"/>
            <a:ea typeface="+mn-ea"/>
            <a:cs typeface="+mn-cs"/>
          </a:endParaRPr>
        </a:p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rPr>
            <a:t> Kombinirati različite alate   </a:t>
          </a:r>
        </a:p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Stvoriti kanale širenja i iskoristiti proizvode kroz njih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hr-HR" sz="10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 Diseminacija ne treba samo obuhvatiti proizvod, nego i proširiti entuzijazam</a:t>
          </a:r>
        </a:p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hr-HR" sz="13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hr-HR" sz="1300" kern="1200" dirty="0">
            <a:solidFill>
              <a:schemeClr val="bg1">
                <a:lumMod val="65000"/>
              </a:schemeClr>
            </a:solidFill>
            <a:latin typeface="Arial" panose="020B0604020202020204"/>
            <a:ea typeface="+mn-ea"/>
            <a:cs typeface="+mn-cs"/>
          </a:endParaRPr>
        </a:p>
      </dsp:txBody>
      <dsp:txXfrm>
        <a:off x="4047490" y="590296"/>
        <a:ext cx="3550397" cy="1825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9E79E-D730-4F27-909A-B7B423DAC55F}">
      <dsp:nvSpPr>
        <dsp:cNvPr id="0" name=""/>
        <dsp:cNvSpPr/>
      </dsp:nvSpPr>
      <dsp:spPr>
        <a:xfrm>
          <a:off x="35" y="23187"/>
          <a:ext cx="3378782" cy="103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i="1" kern="1200" dirty="0"/>
            <a:t>Kako biti  zanimljiv?</a:t>
          </a:r>
          <a:endParaRPr lang="hr-HR" sz="1800" kern="1200" dirty="0"/>
        </a:p>
      </dsp:txBody>
      <dsp:txXfrm>
        <a:off x="35" y="23187"/>
        <a:ext cx="3378782" cy="1036800"/>
      </dsp:txXfrm>
    </dsp:sp>
    <dsp:sp modelId="{C4D7EFF6-10DF-407E-A0C9-ED87B2985A98}">
      <dsp:nvSpPr>
        <dsp:cNvPr id="0" name=""/>
        <dsp:cNvSpPr/>
      </dsp:nvSpPr>
      <dsp:spPr>
        <a:xfrm>
          <a:off x="35" y="1059988"/>
          <a:ext cx="3378782" cy="15811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Jednostavan jezik 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Uključite mlade i postignite raznolikost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Uključite i humor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Uključite pitanja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Zanimljivosti iz svog područja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Kako će rezultat promijeniti nečiji život</a:t>
          </a:r>
        </a:p>
      </dsp:txBody>
      <dsp:txXfrm>
        <a:off x="35" y="1059988"/>
        <a:ext cx="3378782" cy="1581120"/>
      </dsp:txXfrm>
    </dsp:sp>
    <dsp:sp modelId="{FA2E9C8E-40AB-4D8A-82C9-AF3C9A6F9D9C}">
      <dsp:nvSpPr>
        <dsp:cNvPr id="0" name=""/>
        <dsp:cNvSpPr/>
      </dsp:nvSpPr>
      <dsp:spPr>
        <a:xfrm>
          <a:off x="3851847" y="23187"/>
          <a:ext cx="3378782" cy="10368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i="1" kern="1200" dirty="0"/>
            <a:t>Što sve mogu koristiti?</a:t>
          </a:r>
          <a:endParaRPr lang="hr-HR" sz="1800" kern="1200" dirty="0"/>
        </a:p>
      </dsp:txBody>
      <dsp:txXfrm>
        <a:off x="3851847" y="23187"/>
        <a:ext cx="3378782" cy="1036800"/>
      </dsp:txXfrm>
    </dsp:sp>
    <dsp:sp modelId="{FB90FB0A-B02A-4B43-9B0A-C00792FEFE51}">
      <dsp:nvSpPr>
        <dsp:cNvPr id="0" name=""/>
        <dsp:cNvSpPr/>
      </dsp:nvSpPr>
      <dsp:spPr>
        <a:xfrm>
          <a:off x="3851847" y="1059988"/>
          <a:ext cx="3378782" cy="158112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Umrežavanje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Društvene medije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Web stranicu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Online prezentacije, događaji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Prezentacije na sastancima i konferencijama</a:t>
          </a: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r-HR" sz="1000" kern="1200" dirty="0">
              <a:solidFill>
                <a:schemeClr val="bg1">
                  <a:lumMod val="65000"/>
                </a:schemeClr>
              </a:solidFill>
            </a:rPr>
            <a:t> Prezentacije na izložbama, sajmovima… pogledajte događaje u kalendarima grada iz kojeg dolazite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1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851847" y="1059988"/>
        <a:ext cx="3378782" cy="158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9FB5-09E4-4CCA-9FAE-652B418704F8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13D53-D571-4022-8370-4FDFDF364A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9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3FA1C-A118-43AB-8E43-E55AD6A2B2CB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Gospodin Željko Habek je s nama danas – on je proveo projekt!</a:t>
            </a:r>
          </a:p>
          <a:p>
            <a:pPr marL="0" indent="0">
              <a:buNone/>
            </a:pPr>
            <a:r>
              <a:rPr lang="hr-HR" dirty="0"/>
              <a:t>Okvirni europski kurikulum za 6 postupaka zavarivanja i dvije razine kvalifikacija</a:t>
            </a:r>
          </a:p>
          <a:p>
            <a:pPr marL="0" indent="0">
              <a:buNone/>
            </a:pPr>
            <a:r>
              <a:rPr lang="hr-HR" dirty="0"/>
              <a:t>Mrežna platforma za zavarivače omogućuje umrežavanje zavarivača svih razina i profila</a:t>
            </a:r>
          </a:p>
          <a:p>
            <a:pPr marL="0" indent="0">
              <a:buNone/>
            </a:pPr>
            <a:r>
              <a:rPr lang="hr-HR" dirty="0"/>
              <a:t>Nova metodologija u obrazovanju zavarivača prilagođena je suvremenoj tehnologiji i dugoročno je primjenjiva u cjeloživotnom obrazovanju zavarivača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13D53-D571-4022-8370-4FDFDF364AF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60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Ovaj projekt se bavio podučavanjem matematike temeljeno na istraživanju gdje se vježbe zamjenjuju "istraživačkim aktivnostima" različitih vrsta.</a:t>
            </a:r>
          </a:p>
          <a:p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Škole su preuzimale vrijedne outpute partnerstva jer su projektom ponuđeni različiti scenariji koje nastavnici mogu i koriste u svojim školama.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13D53-D571-4022-8370-4FDFDF364AF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61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Tijekom projekta objavljena je audio knjiga o trudnoći, porodu i babinjama, te je objavljena aplikacija </a:t>
            </a:r>
            <a:r>
              <a:rPr lang="hr-HR" dirty="0" err="1"/>
              <a:t>expecting</a:t>
            </a:r>
            <a:r>
              <a:rPr lang="hr-HR" dirty="0"/>
              <a:t> za mobilne uređaje, a objavljen je i kurikulum na 4 jezika. 11.500 UREĐAJA JE INSTALIRALO APLIKACIJU, A 3 TISUĆE OSOBA JE PREUZELO KNJIGU U ELEKTRONIČKOM ILI AUDIO OBLIKU, A 800 KNJIŽNICA I UDRUGA JE DOBILO TISKANI OBLIK KNJIGE I AUDIO KNJIGE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13D53-D571-4022-8370-4FDFDF364AF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hr-HR" sz="1800" b="1" cap="all" dirty="0" err="1">
                <a:effectLst/>
                <a:latin typeface="Times New Roman Bold" panose="02020803070505020304" pitchFamily="18" charset="0"/>
              </a:rPr>
              <a:t>Article</a:t>
            </a:r>
            <a:r>
              <a:rPr lang="hr-HR" sz="1800" b="1" cap="all" dirty="0">
                <a:effectLst/>
                <a:latin typeface="Times New Roman Bold" panose="02020803070505020304" pitchFamily="18" charset="0"/>
              </a:rPr>
              <a:t> II.8 — VIDLJIVOST FINANCIJSKIH SREDSTAVA UNIJE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-HR" sz="1800" b="1" spc="25" dirty="0">
                <a:effectLst/>
                <a:latin typeface="Times New Roman Bold" panose="02020803070505020304" pitchFamily="18" charset="0"/>
              </a:rPr>
              <a:t>II.8.1.	Informacije o financiranju Unije i upotreba simbola Europske unije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 Komisija ne zahtijeva ili se ne suglasi drukčije, u svakom pojedinačnom ili skupnom priopćenju ili objavi korisnika u vezi s djelovanjem, uključujući na konferencijama, seminarima ili u informativnim ili promidžbenim materijalima (poput brošura, letaka, plakata, prezentacija, u elektroničkom obliku itd.):</a:t>
            </a:r>
          </a:p>
          <a:p>
            <a:pPr marL="342900" lvl="0" indent="-342900" algn="just">
              <a:buFont typeface="+mj-lt"/>
              <a:buAutoNum type="alphaLcParenBoth"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mora biti navedeno da su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djelovanju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dodijeljena financijska sredstva Unije; i</a:t>
            </a:r>
          </a:p>
          <a:p>
            <a:pPr marL="342900" lvl="0" indent="-342900" algn="just">
              <a:buFont typeface="+mj-lt"/>
              <a:buAutoNum type="alphaLcParenBoth"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mora biti prikazan simbol Europske unije.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 se prikazuje zajedno s nekim drugim logotipom, simbol Europske unije mora biti istaknut na odgovarajući način.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Obveza prikazivanja simbola Europske unije ne daje korisnicima pravo isključive uporabe. Korisnici ne smiju prisvojiti simbol Europske unije ili sličan zaštitni znak ili logotip, registracijom ili na druge načine.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potrebe prvog, drugog i trećeg podstavka i pod uvjetima koji su u njima navedeni, korisnici smiju upotrebljavati simbol Europske unije bez prethodnog dopuštenja Komisije.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-HR" sz="1800" b="1" spc="25" dirty="0">
                <a:effectLst/>
                <a:latin typeface="Times New Roman Bold" panose="02020803070505020304" pitchFamily="18" charset="0"/>
              </a:rPr>
              <a:t>II.8.2.	Izjave o isključenju odgovornosti Komisije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svakom pojedinačnom ili skupnom priopćenju ili objavi korisnika u vezi s djelovanjem, u bilo kojem obliku i bilo kojim sredstvima, mora biti navedeno sljedeće:</a:t>
            </a:r>
          </a:p>
          <a:p>
            <a:pPr marL="342900" lvl="0" indent="-342900" algn="just">
              <a:buFont typeface="+mj-lt"/>
              <a:buAutoNum type="alphaLcParenBoth"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odražavaju isključivo stajalište autora; i</a:t>
            </a:r>
          </a:p>
          <a:p>
            <a:pPr marL="342900" lvl="0" indent="-342900" algn="just">
              <a:buFont typeface="+mj-lt"/>
              <a:buAutoNum type="alphaLcParenBoth"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Komisija nije odgovorna za uporabu informacija koje su u njima sadržane.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13D53-D571-4022-8370-4FDFDF364AF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35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13D53-D571-4022-8370-4FDFDF364AFB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33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Ova platforma u području obrazovanja odraslih, ali i strukovnog obrazovanja i osposobljavanja nudi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puno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resursa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informacija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Primjerice, korisnici imaju mogućnost diseminacije kroz…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13D53-D571-4022-8370-4FDFDF364AFB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67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13D53-D571-4022-8370-4FDFDF364AFB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2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4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6456"/>
            <a:ext cx="8229600" cy="85875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7299"/>
            <a:ext cx="8229600" cy="340042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509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54363"/>
            <a:ext cx="4038600" cy="3196952"/>
          </a:xfrm>
        </p:spPr>
        <p:txBody>
          <a:bodyPr/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54363"/>
            <a:ext cx="4038600" cy="3196952"/>
          </a:xfrm>
        </p:spPr>
        <p:txBody>
          <a:bodyPr/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6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5722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96989"/>
            <a:ext cx="4040188" cy="2766293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5722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96989"/>
            <a:ext cx="4041775" cy="2766293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0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6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929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020046"/>
          </a:xfrm>
        </p:spPr>
        <p:txBody>
          <a:bodyPr/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18842"/>
            <a:ext cx="3008313" cy="3221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72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278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62275"/>
            <a:ext cx="8229600" cy="4205064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78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736" y="1052735"/>
            <a:ext cx="2057400" cy="4896545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1052736"/>
            <a:ext cx="6019800" cy="4896544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2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1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E52-CE56-DE4E-955E-2CFE4B8C484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5D2F-DE0A-1640-B743-ADA2DA7D85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E52-CE56-DE4E-955E-2CFE4B8C484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5D2F-DE0A-1640-B743-ADA2DA7D85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mpeu_PP_hr-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546" y="0"/>
            <a:ext cx="9118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projects/eplus-project-details/#project/2016-1-HR01-KA201-02218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projects/eplus-project-details/#project/2017-1-HR01-KA204-03538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about-eacea/visual-identity-and-logos-eacea/erasmus-visual-identity-and-logos_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ducation_culture/dissemination/share/proxy/alfresco/api/node/content/workspace/SpacesStore/44489385-34dc-477c-a4f2-499f8cbd50ec/Automatic%20email%20notifications%20-%20Erasmus%2b.pdf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hyperlink" Target="https://ec.europa.eu/programmes/erasmus-plus/projects/eplus-project-details/" TargetMode="External"/><Relationship Id="rId4" Type="http://schemas.openxmlformats.org/officeDocument/2006/relationships/hyperlink" Target="https://www.mobilnost.hr/hr/sadrzaj/info-kutak/diseminacija-i-koristenje-rezultata/diseminacijska-platform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pale.ec.europa.eu/hr/abou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-bibb.de/fileadmin/user_upload/na-bibb.de/Dokumente/06_Metanavigation/02_Service/Publikationen_Warenkorb/Verbreitungshandbuch_EN_Web.pdf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erasmusplus.org.uk/impact-and-evalu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c.europa.eu/programmes/erasmus-plus/project-results/impact-and-dissemination-toolkit_en" TargetMode="External"/><Relationship Id="rId5" Type="http://schemas.openxmlformats.org/officeDocument/2006/relationships/hyperlink" Target="https://www.mobilnost.hr/" TargetMode="External"/><Relationship Id="rId4" Type="http://schemas.openxmlformats.org/officeDocument/2006/relationships/hyperlink" Target="https://ec.europa.eu/programmes/erasmus-plus/projects_hr" TargetMode="External"/><Relationship Id="rId9" Type="http://schemas.openxmlformats.org/officeDocument/2006/relationships/hyperlink" Target="https://epale.ec.europa.eu/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project-results/impact-and-dissemination-toolkit_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projects/eplus-project-details/#project/2016-1-HR01-KA202-02218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4811786" y="1124744"/>
            <a:ext cx="3507448" cy="266700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  <a:t>Uvodni sastanak korisnika – KA2: Strateška partnerstva</a:t>
            </a: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1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l-PL" sz="3100" b="1" dirty="0">
                <a:solidFill>
                  <a:schemeClr val="bg1"/>
                </a:solidFill>
                <a:latin typeface="Arial"/>
                <a:cs typeface="Arial"/>
              </a:rPr>
              <a:t>Diseminacija i korištenje rezultata projekata</a:t>
            </a:r>
            <a:br>
              <a:rPr lang="pl-PL" sz="31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18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  <a:t>24. rujna 2020.</a:t>
            </a:r>
            <a:br>
              <a:rPr lang="hr-HR" sz="20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8C1217FC-B3D1-4EED-84E4-B7E6326A3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47664" y="1484784"/>
            <a:ext cx="5738217" cy="3400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00AA1-2CBD-4F6D-A1F4-A3D37CF43322}"/>
              </a:ext>
            </a:extLst>
          </p:cNvPr>
          <p:cNvSpPr txBox="1"/>
          <p:nvPr/>
        </p:nvSpPr>
        <p:spPr>
          <a:xfrm>
            <a:off x="3635896" y="3640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Odgoj i opće obrazovanje</a:t>
            </a:r>
          </a:p>
        </p:txBody>
      </p:sp>
    </p:spTree>
    <p:extLst>
      <p:ext uri="{BB962C8B-B14F-4D97-AF65-F5344CB8AC3E}">
        <p14:creationId xmlns:p14="http://schemas.microsoft.com/office/powerpoint/2010/main" val="399443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20DB-83E6-46E7-8C8B-B799E79D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836" y="343081"/>
            <a:ext cx="5976664" cy="858754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Obrazovanje odraslih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3638FF7-419A-46DB-9B5C-24BF35323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671804"/>
            <a:ext cx="359861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9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D898-9A26-4126-B0C3-50A94AFF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739" y="775205"/>
            <a:ext cx="4138049" cy="1008112"/>
          </a:xfrm>
        </p:spPr>
        <p:txBody>
          <a:bodyPr>
            <a:normAutofit fontScale="90000"/>
          </a:bodyPr>
          <a:lstStyle/>
          <a:p>
            <a:r>
              <a:rPr lang="hr-HR" sz="4900" dirty="0"/>
              <a:t>Vidljivost</a:t>
            </a:r>
            <a:r>
              <a:rPr lang="hr-HR" sz="2400" b="1" dirty="0"/>
              <a:t> </a:t>
            </a:r>
            <a:br>
              <a:rPr lang="hr-HR" sz="2400" b="1" dirty="0"/>
            </a:br>
            <a:br>
              <a:rPr lang="hr-HR" dirty="0"/>
            </a:br>
            <a:endParaRPr lang="hr-HR" dirty="0"/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E70F6966-2B4D-439A-8C32-681570FE9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2094"/>
          <a:stretch/>
        </p:blipFill>
        <p:spPr>
          <a:xfrm>
            <a:off x="4283968" y="2996952"/>
            <a:ext cx="4032448" cy="20684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9F3ED3-EB93-4DEE-AEE5-0EA0F0EE34CF}"/>
              </a:ext>
            </a:extLst>
          </p:cNvPr>
          <p:cNvSpPr/>
          <p:nvPr/>
        </p:nvSpPr>
        <p:spPr>
          <a:xfrm>
            <a:off x="707696" y="5094333"/>
            <a:ext cx="8112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Izjave o isključenju odgovornosti Komisije: </a:t>
            </a:r>
          </a:p>
          <a:p>
            <a:r>
              <a:rPr lang="hr-HR" sz="1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Ova je prezentacija ostvarena uz financijsku potporu Europske komisije. Ona izražava isključivo stajališta njenih autora i Komisija se ne može smatrati odgovornom pri uporabi informacija koje se u njoj nalaze.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68E23-F3B4-42DA-8958-CE579B5151F0}"/>
              </a:ext>
            </a:extLst>
          </p:cNvPr>
          <p:cNvSpPr txBox="1"/>
          <p:nvPr/>
        </p:nvSpPr>
        <p:spPr>
          <a:xfrm>
            <a:off x="489868" y="1193901"/>
            <a:ext cx="707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Opći uvjeti, članak II.8 –            </a:t>
            </a:r>
          </a:p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Vidljivost financijskih sredstava Unije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47537-6D91-4D44-B0C9-8C35D994EA4A}"/>
              </a:ext>
            </a:extLst>
          </p:cNvPr>
          <p:cNvSpPr txBox="1"/>
          <p:nvPr/>
        </p:nvSpPr>
        <p:spPr>
          <a:xfrm>
            <a:off x="707696" y="1962060"/>
            <a:ext cx="7725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Informacije o financiranju Unije i uporaba simbola Europske unije</a:t>
            </a:r>
          </a:p>
          <a:p>
            <a:pPr marL="342900" lvl="0" indent="-342900" algn="just">
              <a:buFont typeface="+mj-lt"/>
              <a:buAutoNum type="alphaLcParenBoth"/>
            </a:pPr>
            <a:r>
              <a:rPr lang="hr-HR" sz="1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mora biti navedeno da su </a:t>
            </a:r>
            <a:r>
              <a:rPr lang="hr-HR" sz="1800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djelovanju</a:t>
            </a:r>
            <a:r>
              <a:rPr lang="hr-HR" sz="1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dodijeljena financijska sredstva Unije; i</a:t>
            </a:r>
          </a:p>
          <a:p>
            <a:pPr marL="342900" lvl="0" indent="-342900" algn="just">
              <a:buFont typeface="+mj-lt"/>
              <a:buAutoNum type="alphaLcParenBoth"/>
            </a:pPr>
            <a:r>
              <a:rPr lang="hr-HR" sz="1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mora biti prikazan simbol Europske unije.</a:t>
            </a:r>
          </a:p>
          <a:p>
            <a:pPr marL="342900" indent="-342900">
              <a:buAutoNum type="arabicPeriod"/>
            </a:pPr>
            <a:endParaRPr lang="hr-H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7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21A6-075F-4086-A616-76654A6B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0" i="0" dirty="0">
                <a:solidFill>
                  <a:srgbClr val="58595B"/>
                </a:solidFill>
                <a:effectLst/>
                <a:latin typeface="perec-gris"/>
              </a:rPr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6023-7DD5-4216-9884-13FC88F91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400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r>
              <a:rPr lang="hr-HR" sz="1400" dirty="0"/>
              <a:t>Sporazumom u članku 1.4.4. Završno izvješće i zahtjev za isplatu preostalog iznosa naznačeno je: </a:t>
            </a:r>
            <a:r>
              <a:rPr lang="hr-HR" sz="1400" i="1" dirty="0"/>
              <a:t>… </a:t>
            </a:r>
            <a:r>
              <a:rPr lang="hr-HR" sz="1400" i="1" dirty="0">
                <a:effectLst/>
                <a:ea typeface="Calibri" panose="020F0502020204030204" pitchFamily="34" charset="0"/>
              </a:rPr>
              <a:t>ako je primjenjivo, sve rezultate Projekta objaviti na Diseminacijskoj platformi za rezultate projekata programa Erasmus+… </a:t>
            </a:r>
          </a:p>
          <a:p>
            <a:pPr marL="0" indent="0">
              <a:buNone/>
            </a:pPr>
            <a:endParaRPr lang="hr-HR" sz="1400" i="1" dirty="0">
              <a:effectLst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b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Prije završetka projekta e-poštom ćete dobiti podsjetnik</a:t>
            </a:r>
            <a:endParaRPr lang="hr-HR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/>
              <a:t>Sažetak se automatski objavljuje na platformi i važno je dobro ga napisati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100" i="1" dirty="0"/>
              <a:t>Prijava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100" i="1" dirty="0"/>
              <a:t>Završno izvješće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/>
              <a:t>Navedite ispravne poveznice i dokumente u odgovarajućim formatima</a:t>
            </a:r>
          </a:p>
          <a:p>
            <a:pPr marL="0" indent="0">
              <a:buNone/>
            </a:pPr>
            <a:endParaRPr lang="hr-HR" sz="1400" dirty="0"/>
          </a:p>
          <a:p>
            <a:r>
              <a:rPr lang="hr-HR" sz="1100" dirty="0"/>
              <a:t>Upute: </a:t>
            </a:r>
            <a:r>
              <a:rPr lang="hr-HR" sz="1100" i="1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https://www.mobilnost.hr/hr/sadrzaj/info-kutak/diseminacija-i-koristenje-rezultata/diseminacijska-platforma/</a:t>
            </a:r>
            <a:r>
              <a:rPr lang="hr-HR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100" b="0" i="0" dirty="0">
                <a:effectLst/>
                <a:latin typeface="Arial" panose="020B0604020202020204" pitchFamily="34" charset="0"/>
              </a:rPr>
              <a:t>Korisni materijali, priručnici i ostala pomagala za unapređenje učinka i diseminacije: </a:t>
            </a:r>
            <a:r>
              <a:rPr lang="hr-HR" sz="1100" b="0" i="1" u="sng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https://bit.ly/33RNKsw</a:t>
            </a:r>
          </a:p>
          <a:p>
            <a:endParaRPr lang="hr-HR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1400" dirty="0"/>
          </a:p>
        </p:txBody>
      </p:sp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978E245A-B6A1-4888-A9E2-972ACF986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764" y="920839"/>
            <a:ext cx="8820472" cy="2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9AB13DA-4309-40D1-A65F-3838F7460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423812"/>
              </p:ext>
            </p:extLst>
          </p:nvPr>
        </p:nvGraphicFramePr>
        <p:xfrm>
          <a:off x="827584" y="1556793"/>
          <a:ext cx="7597925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52F6412-5960-478F-9B99-9A1D83BF9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117" y="6139"/>
            <a:ext cx="2051720" cy="1162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6E678-E07A-4F3F-8721-C52DCB36E90B}"/>
              </a:ext>
            </a:extLst>
          </p:cNvPr>
          <p:cNvSpPr txBox="1"/>
          <p:nvPr/>
        </p:nvSpPr>
        <p:spPr>
          <a:xfrm>
            <a:off x="6660232" y="1168246"/>
            <a:ext cx="2845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Male tajne za velike rezultate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9D67DD29-144D-4FFD-B716-778DC12D0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502149"/>
              </p:ext>
            </p:extLst>
          </p:nvPr>
        </p:nvGraphicFramePr>
        <p:xfrm>
          <a:off x="626065" y="3645024"/>
          <a:ext cx="7230665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4886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AEBE09-9863-4336-9D9B-614A724A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96039"/>
            <a:ext cx="2051720" cy="1162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CE74D-24A2-48EE-BEFB-3657E5D91675}"/>
              </a:ext>
            </a:extLst>
          </p:cNvPr>
          <p:cNvSpPr txBox="1"/>
          <p:nvPr/>
        </p:nvSpPr>
        <p:spPr>
          <a:xfrm>
            <a:off x="6116003" y="1472903"/>
            <a:ext cx="23941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Male tajne za velike rezultate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A4CA6-8C03-4DE1-AD2A-87DACDFC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76" y="1984674"/>
            <a:ext cx="8229600" cy="4108622"/>
          </a:xfrm>
        </p:spPr>
        <p:txBody>
          <a:bodyPr/>
          <a:lstStyle/>
          <a:p>
            <a:pPr marL="0" indent="0" algn="ctr">
              <a:buNone/>
            </a:pPr>
            <a:r>
              <a:rPr lang="hr-HR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Događanja s multiplicirajućim učinkom – 10 savjeta za planiranje i provedbu</a:t>
            </a:r>
          </a:p>
          <a:p>
            <a:pPr marL="0" indent="0" algn="ctr">
              <a:buNone/>
            </a:pPr>
            <a:endParaRPr lang="hr-HR" sz="18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hr-HR" sz="1200" dirty="0"/>
              <a:t>Dogovorite se koji su vam ciljevi događaja i zabilježite ih u pisanom obliku</a:t>
            </a:r>
          </a:p>
          <a:p>
            <a:r>
              <a:rPr lang="hr-HR" sz="1200" dirty="0"/>
              <a:t>Imajte na umu da su dobra priprema u smislu organizacije i nesmetanog održavanja događaja – presudni</a:t>
            </a:r>
          </a:p>
          <a:p>
            <a:r>
              <a:rPr lang="hr-HR" sz="1200" dirty="0"/>
              <a:t>Ako se odlučite na korištenje vanjskih usluga (primjerice </a:t>
            </a:r>
            <a:r>
              <a:rPr lang="hr-HR" sz="1200" dirty="0" err="1"/>
              <a:t>cateringa</a:t>
            </a:r>
            <a:r>
              <a:rPr lang="hr-HR" sz="1200" dirty="0"/>
              <a:t> itd.) – to vam može uštedjeti posao i vrijeme, ali opet zahtijeva koordinaciju. Planirajte unaprijed</a:t>
            </a:r>
          </a:p>
          <a:p>
            <a:r>
              <a:rPr lang="hr-HR" sz="1200" dirty="0"/>
              <a:t>Utvrdite jasne odgovornosti za organizaciju i provedbu događaja</a:t>
            </a:r>
          </a:p>
          <a:p>
            <a:r>
              <a:rPr lang="hr-HR" sz="1200" dirty="0"/>
              <a:t>Odredite proračun. Ne možete si uvijek ispuniti sve želje</a:t>
            </a:r>
          </a:p>
          <a:p>
            <a:r>
              <a:rPr lang="hr-HR" sz="1200" dirty="0"/>
              <a:t>Važno pitanje: koju ciljnu skupinu želite dosegnuti? Pri pisanju primjerice pozivnice na događaj – ne zaboravite naglasiti cilj događaja i njegovu vrijednost za onoga kome je šaljete</a:t>
            </a:r>
          </a:p>
          <a:p>
            <a:r>
              <a:rPr lang="hr-HR" sz="1200" dirty="0"/>
              <a:t>Odaberite odgovarajuće mjesto i datum – pazite na praznike, blagdane, sajmove ili slične događaje (osim ako im se želite priključiti jer ste tematski vezani)</a:t>
            </a:r>
          </a:p>
          <a:p>
            <a:r>
              <a:rPr lang="hr-HR" sz="1200" dirty="0"/>
              <a:t>Pripremite program koji omogućava dovoljno vremena za raspravu. Unaprijed dogovorite detalje s </a:t>
            </a:r>
            <a:r>
              <a:rPr lang="hr-HR" sz="1200" dirty="0" err="1"/>
              <a:t>prezenterima</a:t>
            </a:r>
            <a:r>
              <a:rPr lang="hr-HR" sz="1200" dirty="0"/>
              <a:t>. Koristite kanale koje želite kako biste dodatno promovirali događaj i njegov rezultat.</a:t>
            </a:r>
          </a:p>
          <a:p>
            <a:r>
              <a:rPr lang="hr-HR" sz="1200" dirty="0"/>
              <a:t>Dobro organizirajte tim na dan događaja kako bi sve dodatno provjerili te bili dostupni gostima tijekom događaja</a:t>
            </a:r>
          </a:p>
          <a:p>
            <a:r>
              <a:rPr lang="hr-HR" sz="1200" dirty="0"/>
              <a:t>Zamolite sudionike da ispune evaluacijski obrazac. Ako ste naumili slanje dokumentacije nakon događaja, neka to obavezno bude u roku dva tjedna od datuma događaja. </a:t>
            </a:r>
          </a:p>
        </p:txBody>
      </p:sp>
    </p:spTree>
    <p:extLst>
      <p:ext uri="{BB962C8B-B14F-4D97-AF65-F5344CB8AC3E}">
        <p14:creationId xmlns:p14="http://schemas.microsoft.com/office/powerpoint/2010/main" val="387716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FEA4-2137-48ED-8AC2-29181614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215013"/>
            <a:ext cx="3528392" cy="858754"/>
          </a:xfrm>
        </p:spPr>
        <p:txBody>
          <a:bodyPr/>
          <a:lstStyle/>
          <a:p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EPALE</a:t>
            </a:r>
            <a:endParaRPr lang="hr-H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6BC5-8BC5-4824-9575-17A8B9802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57131"/>
            <a:ext cx="8229600" cy="3400423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200" dirty="0"/>
              <a:t>Višejezični sadržaj koji uključuje najbolje prakse, vijesti, razvoje politika, objave na blogu, događaje i resurse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200" dirty="0"/>
              <a:t>Alat za pretraživanje partnera koji vam omogućuje da pronađete ostale korisnike e-platforme EPALE zainteresirane za paneuropsku suradnju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Mogućnosti diseminacije: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200" dirty="0"/>
              <a:t>Blog – primjeri dobre prakse, iskustva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200" dirty="0"/>
              <a:t>Događaji – radionice, seminari, konferencije, </a:t>
            </a:r>
            <a:r>
              <a:rPr lang="hr-HR" sz="2200" dirty="0" err="1"/>
              <a:t>webinari</a:t>
            </a:r>
            <a:endParaRPr lang="hr-H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200" dirty="0"/>
              <a:t>Vijesti – najave događanja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200" dirty="0"/>
              <a:t>Resursi – rezultati projekta, provedena istraživanja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F4362-D1C7-4A0D-8A7D-9E5A267F5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417" y="3863741"/>
            <a:ext cx="1691680" cy="1691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F6D77-252D-4D6E-9776-02461437CADF}"/>
              </a:ext>
            </a:extLst>
          </p:cNvPr>
          <p:cNvSpPr txBox="1"/>
          <p:nvPr/>
        </p:nvSpPr>
        <p:spPr>
          <a:xfrm>
            <a:off x="5470999" y="950656"/>
            <a:ext cx="3493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chemeClr val="accent5"/>
                </a:solidFill>
              </a:rPr>
              <a:t>Elektronička platforma za obrazovanje odraslih u Europi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8BBF25-207F-48F9-A101-4A2F243BB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65885"/>
            <a:ext cx="64484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9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F7F2-6D8E-4D34-B477-CCC72B9D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69" y="692696"/>
            <a:ext cx="8229600" cy="858754"/>
          </a:xfrm>
        </p:spPr>
        <p:txBody>
          <a:bodyPr>
            <a:noAutofit/>
          </a:bodyPr>
          <a:lstStyle/>
          <a:p>
            <a:r>
              <a:rPr lang="hr-HR" sz="2800" dirty="0"/>
              <a:t>Vi ste ključ uspjeha.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596C84-19DB-42AE-BBFF-8FE046C78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8389" y="1772816"/>
            <a:ext cx="4848786" cy="2683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F7494-FEB4-4367-911C-CB1039FF9967}"/>
              </a:ext>
            </a:extLst>
          </p:cNvPr>
          <p:cNvSpPr txBox="1"/>
          <p:nvPr/>
        </p:nvSpPr>
        <p:spPr>
          <a:xfrm>
            <a:off x="1043608" y="4921026"/>
            <a:ext cx="7128792" cy="1908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900" b="1" dirty="0">
                <a:solidFill>
                  <a:schemeClr val="accent6">
                    <a:lumMod val="75000"/>
                  </a:schemeClr>
                </a:solidFill>
              </a:rPr>
              <a:t>              Korisni linkovi korišteni u prezentaciji: </a:t>
            </a:r>
          </a:p>
          <a:p>
            <a:pPr marL="457200">
              <a:lnSpc>
                <a:spcPct val="107000"/>
              </a:lnSpc>
            </a:pPr>
            <a:r>
              <a:rPr lang="hr-HR" sz="800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DISEMINACIJSKA PLATFORMA: </a:t>
            </a:r>
            <a:r>
              <a:rPr lang="hr-HR" sz="800" u="sng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https://ec.europa.eu/programmes/erasmus-plus/projects_hr</a:t>
            </a:r>
            <a:endParaRPr lang="hr-HR" sz="800" u="sng" dirty="0">
              <a:solidFill>
                <a:srgbClr val="2E75B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hr-HR" sz="800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AMPEU: </a:t>
            </a:r>
            <a:r>
              <a:rPr lang="hr-HR" sz="800" u="sng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https://www.mobilnost.hr/</a:t>
            </a:r>
            <a:endParaRPr lang="hr-H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800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 - IMPACT AND DISSEMINATION TOOLKIT: </a:t>
            </a:r>
            <a:r>
              <a:rPr lang="en-US" sz="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https://ec.europa.eu/programmes/erasmus-plus/project-results/impact-and-dissemination-toolkit_en</a:t>
            </a:r>
            <a:r>
              <a:rPr lang="hr-HR" sz="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>
              <a:lnSpc>
                <a:spcPct val="107000"/>
              </a:lnSpc>
            </a:pPr>
            <a:r>
              <a:rPr lang="hr-HR" sz="800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UK NA: </a:t>
            </a:r>
            <a:r>
              <a:rPr lang="hr-HR" sz="800" u="sng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https://www.erasmusplus.org.uk/impact-and-evaluation</a:t>
            </a:r>
            <a:endParaRPr lang="hr-H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hr-HR" sz="800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NA: </a:t>
            </a:r>
            <a:r>
              <a:rPr lang="hr-HR" sz="800" u="sng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https://www.na-bibb.de/fileadmin/user_upload/na-bibb.de/Dokumente/06_Metanavigation/02_Service/Publikationen_Warenkorb/Verbreitungshandbuch_EN_Web.pdf</a:t>
            </a:r>
            <a:endParaRPr lang="hr-H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800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EPALE: </a:t>
            </a:r>
            <a:r>
              <a:rPr lang="hr-HR" sz="800" u="sng" dirty="0"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https://epale.ec.europa.eu/hr</a:t>
            </a:r>
            <a:endParaRPr lang="hr-H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9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sz="9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9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08C377B-F879-481C-858B-EC958E0F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215915"/>
            <a:ext cx="6228692" cy="713085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hr-HR" dirty="0"/>
              <a:t>Projektna diseminacija</a:t>
            </a:r>
            <a:endParaRPr lang="hr-HR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8E13D-338E-4911-887E-3B235E5E20DB}"/>
              </a:ext>
            </a:extLst>
          </p:cNvPr>
          <p:cNvSpPr txBox="1"/>
          <p:nvPr/>
        </p:nvSpPr>
        <p:spPr>
          <a:xfrm>
            <a:off x="395536" y="1120676"/>
            <a:ext cx="741682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Erasmus+</a:t>
            </a:r>
          </a:p>
          <a:p>
            <a:pPr marL="0" indent="0" algn="ctr">
              <a:buNone/>
            </a:pPr>
            <a:r>
              <a:rPr lang="hr-HR" b="1" dirty="0">
                <a:solidFill>
                  <a:schemeClr val="bg1">
                    <a:lumMod val="65000"/>
                  </a:schemeClr>
                </a:solidFill>
              </a:rPr>
              <a:t>diseminacija se odnosi na što opširnije objavljivanje i dijeljenje rezultata</a:t>
            </a:r>
            <a:endParaRPr lang="hr-HR" sz="12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hr-HR" sz="12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r-HR" sz="1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Ciljevi</a:t>
            </a:r>
          </a:p>
          <a:p>
            <a:pPr marL="0" indent="0">
              <a:buNone/>
            </a:pPr>
            <a:endParaRPr lang="hr-HR" sz="12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200" i="1" dirty="0">
                <a:solidFill>
                  <a:schemeClr val="bg1">
                    <a:lumMod val="65000"/>
                  </a:schemeClr>
                </a:solidFill>
              </a:rPr>
              <a:t>povećati svijest o Erasmus+ projektu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200" i="1" dirty="0">
                <a:solidFill>
                  <a:schemeClr val="bg1">
                    <a:lumMod val="65000"/>
                  </a:schemeClr>
                </a:solidFill>
              </a:rPr>
              <a:t>dosegnuti potencijalne korisnike proizvoda i rezultata projekta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200" i="1" dirty="0">
                <a:solidFill>
                  <a:schemeClr val="bg1">
                    <a:lumMod val="65000"/>
                  </a:schemeClr>
                </a:solidFill>
              </a:rPr>
              <a:t>korištenje i primjena sadržaja i rezultata projekta</a:t>
            </a:r>
          </a:p>
          <a:p>
            <a:endParaRPr lang="hr-H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r-HR" sz="1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Prednosti</a:t>
            </a:r>
          </a:p>
          <a:p>
            <a:endParaRPr lang="hr-HR" sz="12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200" i="1" dirty="0">
                <a:solidFill>
                  <a:schemeClr val="bg1">
                    <a:lumMod val="65000"/>
                  </a:schemeClr>
                </a:solidFill>
              </a:rPr>
              <a:t>Podržava i podiže svijest o ciljevima i rezultatima vašeg projekta unutar i izvan vaše organizacije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200" i="1" dirty="0">
                <a:solidFill>
                  <a:schemeClr val="bg1">
                    <a:lumMod val="65000"/>
                  </a:schemeClr>
                </a:solidFill>
              </a:rPr>
              <a:t>Omogućava da vaš proizvod ili rezultati budu primijećeni od primjerice relevantnih donositelja odluka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200" i="1" dirty="0">
                <a:solidFill>
                  <a:schemeClr val="bg1">
                    <a:lumMod val="65000"/>
                  </a:schemeClr>
                </a:solidFill>
              </a:rPr>
              <a:t>Fokus stavlja na najvažnije dijelove projekta primjerice specifične inovacije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200" i="1" dirty="0">
                <a:solidFill>
                  <a:schemeClr val="bg1">
                    <a:lumMod val="65000"/>
                  </a:schemeClr>
                </a:solidFill>
              </a:rPr>
              <a:t>Potiče zainteresirane strane da koriste vaš proizvod ili rezultate u vlastitim ili sličnim situacijama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200" i="1" dirty="0">
                <a:solidFill>
                  <a:schemeClr val="bg1">
                    <a:lumMod val="65000"/>
                  </a:schemeClr>
                </a:solidFill>
              </a:rPr>
              <a:t>Uporaba od strane trećih strana također povećava održivost vašeg projekta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200" i="1" dirty="0">
                <a:solidFill>
                  <a:schemeClr val="bg1">
                    <a:lumMod val="65000"/>
                  </a:schemeClr>
                </a:solidFill>
              </a:rPr>
              <a:t>Uspješno iskorištavanje potvrda je profesionalizma i standarda kvalitete vaše institucije</a:t>
            </a:r>
          </a:p>
          <a:p>
            <a:endParaRPr lang="hr-H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hr-HR" sz="1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9FB0E7-E5C4-423D-847A-1E366F275F97}"/>
              </a:ext>
            </a:extLst>
          </p:cNvPr>
          <p:cNvGrpSpPr/>
          <p:nvPr/>
        </p:nvGrpSpPr>
        <p:grpSpPr>
          <a:xfrm>
            <a:off x="5323205" y="4972136"/>
            <a:ext cx="3487108" cy="1296144"/>
            <a:chOff x="5062" y="489541"/>
            <a:chExt cx="3805864" cy="199730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CCE4F22-308E-4CC3-B2FF-95647CDD7D83}"/>
                </a:ext>
              </a:extLst>
            </p:cNvPr>
            <p:cNvSpPr/>
            <p:nvPr/>
          </p:nvSpPr>
          <p:spPr>
            <a:xfrm>
              <a:off x="5062" y="489541"/>
              <a:ext cx="3805864" cy="19973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hlinkClick r:id="rId3"/>
              <a:extLst>
                <a:ext uri="{FF2B5EF4-FFF2-40B4-BE49-F238E27FC236}">
                  <a16:creationId xmlns:a16="http://schemas.microsoft.com/office/drawing/2014/main" id="{50549F15-144D-4E29-BD7F-598ECDFA313B}"/>
                </a:ext>
              </a:extLst>
            </p:cNvPr>
            <p:cNvSpPr txBox="1"/>
            <p:nvPr/>
          </p:nvSpPr>
          <p:spPr>
            <a:xfrm>
              <a:off x="63561" y="548040"/>
              <a:ext cx="3688866" cy="1880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100" b="1" kern="1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DISEMINACIJA I KORIŠTENJE REZULTATA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100" kern="1200" dirty="0"/>
                <a:t>Važan kriterij uspješnosti projekata, njihove održivosti i opravdanosti ulaganja sredstava EU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52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BC60-6D18-4AB0-AB23-59AF62F2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073" y="121974"/>
            <a:ext cx="6953572" cy="858754"/>
          </a:xfrm>
        </p:spPr>
        <p:txBody>
          <a:bodyPr>
            <a:normAutofit fontScale="90000"/>
          </a:bodyPr>
          <a:lstStyle/>
          <a:p>
            <a:r>
              <a:rPr lang="hr-HR" dirty="0"/>
              <a:t>Učinak i korištenje rezultata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6555-B0C8-4611-A342-20218D59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20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1600" b="1" i="1" dirty="0">
                <a:solidFill>
                  <a:schemeClr val="bg1">
                    <a:lumMod val="75000"/>
                  </a:schemeClr>
                </a:solidFill>
              </a:rPr>
              <a:t>Glavni je cilj proširiti vijest i osigurati održivost projekta. </a:t>
            </a:r>
          </a:p>
          <a:p>
            <a:pPr marL="0" indent="0" algn="ctr">
              <a:buNone/>
            </a:pPr>
            <a:r>
              <a:rPr lang="hr-HR" sz="1600" b="1" i="1" dirty="0">
                <a:solidFill>
                  <a:schemeClr val="bg1">
                    <a:lumMod val="75000"/>
                  </a:schemeClr>
                </a:solidFill>
              </a:rPr>
              <a:t>Može vam pomoći da stvorite nove mogućnosti za proširenje projekta i razvijanja partnerstava za budućnost. </a:t>
            </a:r>
          </a:p>
          <a:p>
            <a:pPr marL="0" indent="0">
              <a:buNone/>
            </a:pPr>
            <a:endParaRPr lang="hr-HR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1600" b="1" i="1" dirty="0">
                <a:solidFill>
                  <a:schemeClr val="accent6">
                    <a:lumMod val="75000"/>
                  </a:schemeClr>
                </a:solidFill>
              </a:rPr>
              <a:t>Učinak projekta na ciljne skupine: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SUDIONIKE – osoblje, učenike, organizacije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VANJSKE DIONIKE – organizacije i pojedince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b="1" i="1" dirty="0">
                <a:solidFill>
                  <a:schemeClr val="accent6">
                    <a:lumMod val="75000"/>
                  </a:schemeClr>
                </a:solidFill>
              </a:rPr>
              <a:t>Rezultati (kako biste osigurali da rezultati projekta budu korišteni – ciljna skupina mora biti svjesna njihovog postojanja)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VIDLJIVI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DOSTUPNI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PODIJELJENI S RELEVANTNOM PUBLIKOM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ODRŽIVI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5932AC-C422-43B0-91E8-36500BCFB110}"/>
              </a:ext>
            </a:extLst>
          </p:cNvPr>
          <p:cNvGrpSpPr/>
          <p:nvPr/>
        </p:nvGrpSpPr>
        <p:grpSpPr>
          <a:xfrm>
            <a:off x="6012160" y="4942207"/>
            <a:ext cx="2672232" cy="1224136"/>
            <a:chOff x="766235" y="2831420"/>
            <a:chExt cx="3498846" cy="157684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E63F85A-9AE1-4E17-A5BB-6DF82E3C3831}"/>
                </a:ext>
              </a:extLst>
            </p:cNvPr>
            <p:cNvSpPr/>
            <p:nvPr/>
          </p:nvSpPr>
          <p:spPr>
            <a:xfrm>
              <a:off x="766235" y="2831420"/>
              <a:ext cx="3498846" cy="15319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4420D73-101F-4D43-8809-A6E24BB5ECBE}"/>
                </a:ext>
              </a:extLst>
            </p:cNvPr>
            <p:cNvSpPr txBox="1"/>
            <p:nvPr/>
          </p:nvSpPr>
          <p:spPr>
            <a:xfrm>
              <a:off x="811104" y="2998475"/>
              <a:ext cx="3409106" cy="1409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800" b="1" i="1" u="none" strike="noStrike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Kako bi stvorili trajni učinak, rasporedite </a:t>
              </a:r>
              <a:r>
                <a:rPr lang="hr-HR" sz="800" b="1" i="1" u="none" strike="noStrike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diseminacijske</a:t>
              </a:r>
              <a:r>
                <a:rPr lang="hr-HR" sz="800" b="1" i="1" u="none" strike="noStrike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 aktivnosti kroz sve faze projekta: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800" i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 početku     Tijekom </a:t>
              </a:r>
              <a:r>
                <a:rPr lang="hr-HR" sz="800" i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</a:t>
              </a:r>
              <a:r>
                <a:rPr lang="hr-HR" sz="800" i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Pri kraju projekta</a:t>
              </a:r>
            </a:p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800" i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Nakon završetka svih projektnih aktivnosti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56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343B-104D-4880-8A82-09470F7B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69811"/>
            <a:ext cx="7488832" cy="858754"/>
          </a:xfrm>
        </p:spPr>
        <p:txBody>
          <a:bodyPr/>
          <a:lstStyle/>
          <a:p>
            <a:r>
              <a:rPr lang="hr-HR" dirty="0"/>
              <a:t>Što želim postići?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C9BABC-DD3E-4656-BE73-B6D5FB1B4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924246"/>
              </p:ext>
            </p:extLst>
          </p:nvPr>
        </p:nvGraphicFramePr>
        <p:xfrm>
          <a:off x="457200" y="1700809"/>
          <a:ext cx="8229600" cy="463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00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9AAB6A-4378-4F2A-A635-031E75457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" y="5077093"/>
            <a:ext cx="2160240" cy="15655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5DA2-153A-493B-9EBA-81147548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6"/>
            <a:ext cx="7458001" cy="38884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</a:rPr>
              <a:t>OBJAVE: </a:t>
            </a:r>
          </a:p>
          <a:p>
            <a:pPr marL="0" indent="0" algn="just">
              <a:buNone/>
            </a:pPr>
            <a:r>
              <a:rPr lang="hr-HR" sz="1800" b="1" dirty="0">
                <a:solidFill>
                  <a:schemeClr val="bg1">
                    <a:lumMod val="65000"/>
                  </a:schemeClr>
                </a:solidFill>
              </a:rPr>
              <a:t>Različitim kanalima pružajte informacije o tijeku projekta, izradama rezultata, aktivnostima, očekivanjima i iskustvima</a:t>
            </a:r>
          </a:p>
          <a:p>
            <a:pPr marL="0" indent="0" algn="just">
              <a:buNone/>
            </a:pPr>
            <a:endParaRPr lang="hr-HR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hr-HR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</a:rPr>
              <a:t>PREDSTAVLJANJE PROJEKTA: </a:t>
            </a:r>
          </a:p>
          <a:p>
            <a:pPr marL="0" indent="0" algn="just">
              <a:buNone/>
            </a:pPr>
            <a:r>
              <a:rPr lang="hr-HR" sz="1800" b="1" dirty="0">
                <a:solidFill>
                  <a:schemeClr val="bg1">
                    <a:lumMod val="65000"/>
                  </a:schemeClr>
                </a:solidFill>
              </a:rPr>
              <a:t>Prezentacije i radionice u ustanovi, izvan na lokalnim, regionalnim i nacionalnim događanjima</a:t>
            </a:r>
          </a:p>
          <a:p>
            <a:pPr marL="0" indent="0" algn="just">
              <a:buNone/>
            </a:pPr>
            <a:endParaRPr lang="hr-HR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</a:rPr>
              <a:t>MEDIJI: </a:t>
            </a:r>
          </a:p>
          <a:p>
            <a:pPr marL="0" indent="0" algn="just">
              <a:buNone/>
            </a:pPr>
            <a:r>
              <a:rPr lang="hr-HR" sz="1800" b="1" dirty="0">
                <a:solidFill>
                  <a:schemeClr val="bg1">
                    <a:lumMod val="65000"/>
                  </a:schemeClr>
                </a:solidFill>
              </a:rPr>
              <a:t>Uspostaviti kontakte s lokalnim, regionalnim i nacionalnim medijima. Pripremiti im zanimljive priče (sadržaj), s naglaskom na korist koju zajednica i pojedinci dobivaju kroz projekt, te u konačnici pozitivne promjene koje se događaju    </a:t>
            </a:r>
          </a:p>
          <a:p>
            <a:pPr marL="0" indent="0" algn="just">
              <a:buNone/>
            </a:pPr>
            <a:endParaRPr lang="hr-HR" sz="18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1800" b="1" dirty="0">
                <a:solidFill>
                  <a:schemeClr val="accent6">
                    <a:lumMod val="75000"/>
                  </a:schemeClr>
                </a:solidFill>
              </a:rPr>
              <a:t>PROMOTIVNI MATERIJALI:  </a:t>
            </a:r>
          </a:p>
          <a:p>
            <a:pPr marL="0" indent="0" algn="just">
              <a:buNone/>
            </a:pPr>
            <a:r>
              <a:rPr lang="hr-HR" sz="1800" b="1" dirty="0">
                <a:solidFill>
                  <a:schemeClr val="bg1">
                    <a:lumMod val="65000"/>
                  </a:schemeClr>
                </a:solidFill>
              </a:rPr>
              <a:t>Izradite vizualni identitet projekta i koristite ga u svrhu promocije i vidljivosti</a:t>
            </a:r>
          </a:p>
          <a:p>
            <a:pPr marL="0" indent="0" algn="just">
              <a:buNone/>
            </a:pPr>
            <a:r>
              <a:rPr lang="hr-HR" sz="18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6101F17-FFF2-4A8A-9F2F-6B5CAA37E610}"/>
              </a:ext>
            </a:extLst>
          </p:cNvPr>
          <p:cNvSpPr txBox="1">
            <a:spLocks/>
          </p:cNvSpPr>
          <p:nvPr/>
        </p:nvSpPr>
        <p:spPr>
          <a:xfrm>
            <a:off x="1835696" y="286271"/>
            <a:ext cx="656307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06F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Kojim putem krenuti?</a:t>
            </a:r>
          </a:p>
        </p:txBody>
      </p:sp>
    </p:spTree>
    <p:extLst>
      <p:ext uri="{BB962C8B-B14F-4D97-AF65-F5344CB8AC3E}">
        <p14:creationId xmlns:p14="http://schemas.microsoft.com/office/powerpoint/2010/main" val="133029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24E8-BD47-4B4A-8AD7-8A8F4CA9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015" y="188182"/>
            <a:ext cx="5544616" cy="562074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hr-HR" sz="4000" dirty="0" err="1"/>
              <a:t>Diseminacijski</a:t>
            </a:r>
            <a:r>
              <a:rPr lang="hr-HR" sz="4000" dirty="0"/>
              <a:t> plan</a:t>
            </a:r>
          </a:p>
        </p:txBody>
      </p:sp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26CEEEA2-09BB-4937-AEFA-C7AB6E188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745353"/>
              </p:ext>
            </p:extLst>
          </p:nvPr>
        </p:nvGraphicFramePr>
        <p:xfrm>
          <a:off x="251520" y="1052736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25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24E8-BD47-4B4A-8AD7-8A8F4CA9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162285"/>
            <a:ext cx="5184576" cy="562074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hr-HR" sz="4000" dirty="0" err="1"/>
              <a:t>Diseminacijski</a:t>
            </a:r>
            <a:r>
              <a:rPr lang="hr-HR" sz="4000" dirty="0"/>
              <a:t> plan</a:t>
            </a:r>
          </a:p>
        </p:txBody>
      </p:sp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26CEEEA2-09BB-4937-AEFA-C7AB6E188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737739"/>
              </p:ext>
            </p:extLst>
          </p:nvPr>
        </p:nvGraphicFramePr>
        <p:xfrm>
          <a:off x="251520" y="980728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8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20DB-83E6-46E7-8C8B-B799E79D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815666"/>
            <a:ext cx="5976664" cy="858754"/>
          </a:xfrm>
        </p:spPr>
        <p:txBody>
          <a:bodyPr>
            <a:normAutofit fontScale="90000"/>
          </a:bodyPr>
          <a:lstStyle/>
          <a:p>
            <a:pPr algn="r"/>
            <a:r>
              <a:rPr lang="hr-HR" sz="4900" dirty="0"/>
              <a:t>Primjeri za inspiraciju</a:t>
            </a:r>
            <a:br>
              <a:rPr lang="hr-HR" sz="2000" b="1" dirty="0"/>
            </a:br>
            <a:br>
              <a:rPr lang="hr-HR" sz="2000" dirty="0"/>
            </a:br>
            <a:br>
              <a:rPr lang="hr-HR" dirty="0"/>
            </a:br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14456-BD4C-4044-934D-619D5D24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340768"/>
            <a:ext cx="3933633" cy="4035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09170-6CF7-44CD-B9AC-92D54EC57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46746"/>
            <a:ext cx="4457376" cy="4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1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76470493-462F-481A-ABE6-EE915902E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79712" y="1772816"/>
            <a:ext cx="4713893" cy="3400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44669-6F5E-437F-97AD-BACE7DDDBCB6}"/>
              </a:ext>
            </a:extLst>
          </p:cNvPr>
          <p:cNvSpPr txBox="1"/>
          <p:nvPr/>
        </p:nvSpPr>
        <p:spPr>
          <a:xfrm>
            <a:off x="4067944" y="3326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Strukovno obrazovanje i osposobljavanje</a:t>
            </a:r>
          </a:p>
        </p:txBody>
      </p:sp>
    </p:spTree>
    <p:extLst>
      <p:ext uri="{BB962C8B-B14F-4D97-AF65-F5344CB8AC3E}">
        <p14:creationId xmlns:p14="http://schemas.microsoft.com/office/powerpoint/2010/main" val="1040244563"/>
      </p:ext>
    </p:extLst>
  </p:cSld>
  <p:clrMapOvr>
    <a:masterClrMapping/>
  </p:clrMapOvr>
</p:sld>
</file>

<file path=ppt/theme/theme1.xml><?xml version="1.0" encoding="utf-8"?>
<a:theme xmlns:a="http://schemas.openxmlformats.org/drawingml/2006/main" name="ampeu_3-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ija_predlozak_HR template.pptx" id="{BB459129-D606-4856-89A4-C92709FE88E4}" vid="{739D1D29-16E5-4265-A6A6-2DBD4F3DE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ija_predlozak_HR" id="{B6DAE178-68BF-7641-8EFE-8FC7B88AAC72}" vid="{C188EB32-5606-934C-B7C6-BBCAD5DDC7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1791</Words>
  <Application>Microsoft Office PowerPoint</Application>
  <PresentationFormat>On-screen Show (4:3)</PresentationFormat>
  <Paragraphs>197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perec-gris</vt:lpstr>
      <vt:lpstr>Times New Roman</vt:lpstr>
      <vt:lpstr>Times New Roman Bold</vt:lpstr>
      <vt:lpstr>Wingdings</vt:lpstr>
      <vt:lpstr>ampeu_3-4</vt:lpstr>
      <vt:lpstr>Office Theme</vt:lpstr>
      <vt:lpstr> Uvodni sastanak korisnika – KA2: Strateška partnerstva   Diseminacija i korištenje rezultata projekata      24. rujna 2020. </vt:lpstr>
      <vt:lpstr>Projektna diseminacija</vt:lpstr>
      <vt:lpstr>Učinak i korištenje rezultata </vt:lpstr>
      <vt:lpstr>Što želim postići?</vt:lpstr>
      <vt:lpstr>PowerPoint Presentation</vt:lpstr>
      <vt:lpstr>Diseminacijski plan</vt:lpstr>
      <vt:lpstr>Diseminacijski plan</vt:lpstr>
      <vt:lpstr>Primjeri za inspiraciju   </vt:lpstr>
      <vt:lpstr>PowerPoint Presentation</vt:lpstr>
      <vt:lpstr>PowerPoint Presentation</vt:lpstr>
      <vt:lpstr>Obrazovanje odraslih</vt:lpstr>
      <vt:lpstr>Vidljivost   </vt:lpstr>
      <vt:lpstr> </vt:lpstr>
      <vt:lpstr>PowerPoint Presentation</vt:lpstr>
      <vt:lpstr>PowerPoint Presentation</vt:lpstr>
      <vt:lpstr>EPALE</vt:lpstr>
      <vt:lpstr>Vi ste ključ uspjeha.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lorem ipsum dolor dolor sit amet lorem</dc:title>
  <dc:creator>Snježana Matek Sačer</dc:creator>
  <cp:lastModifiedBy>Sandra Buljan</cp:lastModifiedBy>
  <cp:revision>114</cp:revision>
  <dcterms:created xsi:type="dcterms:W3CDTF">2020-09-11T07:35:01Z</dcterms:created>
  <dcterms:modified xsi:type="dcterms:W3CDTF">2020-09-24T07:48:13Z</dcterms:modified>
</cp:coreProperties>
</file>